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4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33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v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2486" y="88668"/>
            <a:ext cx="8619031" cy="6680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 rot="5400000">
            <a:off x="7967039" y="567475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Genius</a:t>
            </a:r>
            <a:r>
              <a:rPr lang="en-US" baseline="0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rot="5400000">
            <a:off x="7953278" y="1939075"/>
            <a:ext cx="1379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</a:t>
            </a:r>
            <a:r>
              <a:rPr lang="en-US" baseline="0" dirty="0" smtClean="0"/>
              <a:t> Passion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 rot="5400000">
            <a:off x="8018339" y="324433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GH</a:t>
            </a:r>
            <a:r>
              <a:rPr lang="en-US" baseline="0" dirty="0" smtClean="0"/>
              <a:t> Planner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 rot="5400000">
            <a:off x="8209581" y="4606075"/>
            <a:ext cx="866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 rot="5400000">
            <a:off x="7950289" y="5901475"/>
            <a:ext cx="138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 userDrawn="1"/>
        </p:nvSpPr>
        <p:spPr>
          <a:xfrm>
            <a:off x="8382000" y="152400"/>
            <a:ext cx="533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" action="ppaction://noaction"/>
          </p:cNvPr>
          <p:cNvSpPr/>
          <p:nvPr userDrawn="1"/>
        </p:nvSpPr>
        <p:spPr>
          <a:xfrm>
            <a:off x="8382000" y="1447800"/>
            <a:ext cx="533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" action="ppaction://noaction"/>
          </p:cNvPr>
          <p:cNvSpPr/>
          <p:nvPr userDrawn="1"/>
        </p:nvSpPr>
        <p:spPr>
          <a:xfrm>
            <a:off x="8382000" y="2819400"/>
            <a:ext cx="533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" action="ppaction://noaction"/>
          </p:cNvPr>
          <p:cNvSpPr/>
          <p:nvPr userDrawn="1"/>
        </p:nvSpPr>
        <p:spPr>
          <a:xfrm>
            <a:off x="8382000" y="4114800"/>
            <a:ext cx="533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" action="ppaction://noaction"/>
          </p:cNvPr>
          <p:cNvSpPr/>
          <p:nvPr userDrawn="1"/>
        </p:nvSpPr>
        <p:spPr>
          <a:xfrm>
            <a:off x="8382000" y="5410200"/>
            <a:ext cx="533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8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2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0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5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3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5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0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2B539-6DDE-4D48-9819-B94159B5235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F95B-BF16-46F0-A40B-B65E0447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3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14012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Shark Tank Pitch: Share With The Class</a:t>
            </a:r>
            <a:endParaRPr lang="en-US" sz="24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762000"/>
            <a:ext cx="4419600" cy="259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764059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WHAT</a:t>
            </a:r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is your project idea and your end goal?</a:t>
            </a:r>
            <a:endParaRPr lang="en-US" sz="20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505200"/>
            <a:ext cx="4419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054" y="3506342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HOW</a:t>
            </a:r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will you get your information?  How will you complete your project (list your steps)?</a:t>
            </a:r>
            <a:endParaRPr lang="en-US" sz="20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762000"/>
            <a:ext cx="4038600" cy="259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0600" y="7620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WHY</a:t>
            </a:r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did you choose this project?</a:t>
            </a:r>
            <a:endParaRPr lang="en-US" sz="20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0600" y="3506342"/>
            <a:ext cx="4038600" cy="31992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3508115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What will </a:t>
            </a:r>
            <a:r>
              <a:rPr lang="en-US" sz="2000" b="1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SUCCESS</a:t>
            </a:r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look like?</a:t>
            </a:r>
            <a:endParaRPr lang="en-US" sz="20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29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14012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Shark Tank Pitch: Share With The Class</a:t>
            </a:r>
            <a:endParaRPr lang="en-US" sz="24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762000"/>
            <a:ext cx="4419600" cy="259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en-US" dirty="0" smtClean="0"/>
              <a:t>My problem is that there isn’t enough kindness in our school.  My goal is to create something to promote Random Acts of Kindness.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764059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WHAT</a:t>
            </a:r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is your problem to solve and your end goal?</a:t>
            </a:r>
            <a:endParaRPr lang="en-US" sz="20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505200"/>
            <a:ext cx="4419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will do research on my guiding questions really trying to see what others have done to promote my idea.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 my favorite ideas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 a way to use these ideas in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 my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 this design to the class- have them 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054" y="3506342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HOW</a:t>
            </a:r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will you get your information?  How will you complete your project (list your steps)?</a:t>
            </a:r>
            <a:endParaRPr lang="en-US" sz="20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762000"/>
            <a:ext cx="4038600" cy="259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dirty="0" smtClean="0"/>
              <a:t>I chose this idea because I believe that Random Acts of Kindness done around the school will lead to more people actively choosing to be kind to one another.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7620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WHY</a:t>
            </a:r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did you choose this project?</a:t>
            </a:r>
            <a:endParaRPr lang="en-US" sz="20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0600" y="3506342"/>
            <a:ext cx="4038600" cy="31992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If I am successful then my creation will lead to Random Acts of Kindness happening in our school.  Students will use my project to help promote </a:t>
            </a:r>
            <a:r>
              <a:rPr lang="en-US" smtClean="0"/>
              <a:t>more kindness.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3508115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What will </a:t>
            </a:r>
            <a:r>
              <a:rPr lang="en-US" sz="2000" b="1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SUCCESS</a:t>
            </a:r>
            <a:r>
              <a:rPr lang="en-US" sz="2000" dirty="0" smtClean="0">
                <a:solidFill>
                  <a:schemeClr val="tx2"/>
                </a:solidFill>
                <a:latin typeface="Sue Ellen Francisco"/>
                <a:cs typeface="Sue Ellen Francisco"/>
              </a:rPr>
              <a:t> look like?</a:t>
            </a:r>
            <a:endParaRPr lang="en-US" sz="2000" dirty="0">
              <a:solidFill>
                <a:schemeClr val="tx2"/>
              </a:solidFill>
              <a:latin typeface="Sue Ellen Francisco"/>
              <a:cs typeface="Sue Ellen Francisc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96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1411550-a9b9-4056-98f3-816969c4a5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1411550-a9b9-4056-98f3-816969c4a59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232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McCulloch, Cameron    CH-Staff</dc:creator>
  <cp:lastModifiedBy>McCulloch, Cameron    CH-Staff</cp:lastModifiedBy>
  <cp:revision>1</cp:revision>
  <dcterms:created xsi:type="dcterms:W3CDTF">2018-01-12T16:07:19Z</dcterms:created>
  <dcterms:modified xsi:type="dcterms:W3CDTF">2018-01-12T16:14:23Z</dcterms:modified>
</cp:coreProperties>
</file>