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67" r:id="rId5"/>
    <p:sldId id="259" r:id="rId6"/>
    <p:sldId id="260" r:id="rId7"/>
    <p:sldId id="261" r:id="rId8"/>
    <p:sldId id="262" r:id="rId9"/>
    <p:sldId id="263" r:id="rId10"/>
    <p:sldId id="265" r:id="rId11"/>
    <p:sldId id="264" r:id="rId12"/>
    <p:sldId id="268" r:id="rId13"/>
    <p:sldId id="269" r:id="rId14"/>
    <p:sldId id="270" r:id="rId15"/>
    <p:sldId id="271" r:id="rId16"/>
    <p:sldId id="272" r:id="rId17"/>
    <p:sldId id="275"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170" y="-11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n, Melody" userId="10033FFFA2ECDF6A@LIVE.COM" providerId="AD" clId="Web-{68892948-6090-44D7-8B20-73C3FC386E67}"/>
    <pc:docChg chg="addSld modSld modMainMaster">
      <pc:chgData name="Jin, Melody" userId="10033FFFA2ECDF6A@LIVE.COM" providerId="AD" clId="Web-{68892948-6090-44D7-8B20-73C3FC386E67}" dt="2018-03-16T20:14:58.672" v="212"/>
      <pc:docMkLst>
        <pc:docMk/>
      </pc:docMkLst>
      <pc:sldChg chg="addSp modSp modTransition addAnim modAnim">
        <pc:chgData name="Jin, Melody" userId="10033FFFA2ECDF6A@LIVE.COM" providerId="AD" clId="Web-{68892948-6090-44D7-8B20-73C3FC386E67}" dt="2018-03-16T20:13:29.998" v="201"/>
        <pc:sldMkLst>
          <pc:docMk/>
          <pc:sldMk cId="1194440229" sldId="256"/>
        </pc:sldMkLst>
        <pc:spChg chg="mod">
          <ac:chgData name="Jin, Melody" userId="10033FFFA2ECDF6A@LIVE.COM" providerId="AD" clId="Web-{68892948-6090-44D7-8B20-73C3FC386E67}" dt="2018-03-16T19:48:37.192" v="0"/>
          <ac:spMkLst>
            <pc:docMk/>
            <pc:sldMk cId="1194440229" sldId="256"/>
            <ac:spMk id="4" creationId="{36743972-5961-43B8-87AC-D7A804880F55}"/>
          </ac:spMkLst>
        </pc:spChg>
        <pc:spChg chg="mod">
          <ac:chgData name="Jin, Melody" userId="10033FFFA2ECDF6A@LIVE.COM" providerId="AD" clId="Web-{68892948-6090-44D7-8B20-73C3FC386E67}" dt="2018-03-16T20:13:29.998" v="201"/>
          <ac:spMkLst>
            <pc:docMk/>
            <pc:sldMk cId="1194440229" sldId="256"/>
            <ac:spMk id="5" creationId="{D979AD57-C92F-429C-AEC9-E7952B40DC81}"/>
          </ac:spMkLst>
        </pc:spChg>
        <pc:spChg chg="add mod">
          <ac:chgData name="Jin, Melody" userId="10033FFFA2ECDF6A@LIVE.COM" providerId="AD" clId="Web-{68892948-6090-44D7-8B20-73C3FC386E67}" dt="2018-03-16T19:53:49.170" v="159"/>
          <ac:spMkLst>
            <pc:docMk/>
            <pc:sldMk cId="1194440229" sldId="256"/>
            <ac:spMk id="6" creationId="{F2D7BF61-CA0E-45FC-A827-78A91C98F608}"/>
          </ac:spMkLst>
        </pc:spChg>
      </pc:sldChg>
      <pc:sldChg chg="modTransition">
        <pc:chgData name="Jin, Melody" userId="10033FFFA2ECDF6A@LIVE.COM" providerId="AD" clId="Web-{68892948-6090-44D7-8B20-73C3FC386E67}" dt="2018-03-16T19:57:57.539" v="170"/>
        <pc:sldMkLst>
          <pc:docMk/>
          <pc:sldMk cId="1764994150" sldId="257"/>
        </pc:sldMkLst>
      </pc:sldChg>
      <pc:sldChg chg="modTransition">
        <pc:chgData name="Jin, Melody" userId="10033FFFA2ECDF6A@LIVE.COM" providerId="AD" clId="Web-{68892948-6090-44D7-8B20-73C3FC386E67}" dt="2018-03-16T19:57:57.539" v="170"/>
        <pc:sldMkLst>
          <pc:docMk/>
          <pc:sldMk cId="2231107116" sldId="258"/>
        </pc:sldMkLst>
      </pc:sldChg>
      <pc:sldChg chg="modTransition">
        <pc:chgData name="Jin, Melody" userId="10033FFFA2ECDF6A@LIVE.COM" providerId="AD" clId="Web-{68892948-6090-44D7-8B20-73C3FC386E67}" dt="2018-03-16T19:57:57.539" v="170"/>
        <pc:sldMkLst>
          <pc:docMk/>
          <pc:sldMk cId="2415573078" sldId="259"/>
        </pc:sldMkLst>
      </pc:sldChg>
      <pc:sldChg chg="modTransition">
        <pc:chgData name="Jin, Melody" userId="10033FFFA2ECDF6A@LIVE.COM" providerId="AD" clId="Web-{68892948-6090-44D7-8B20-73C3FC386E67}" dt="2018-03-16T19:57:57.539" v="170"/>
        <pc:sldMkLst>
          <pc:docMk/>
          <pc:sldMk cId="3944025414" sldId="260"/>
        </pc:sldMkLst>
      </pc:sldChg>
      <pc:sldChg chg="modTransition">
        <pc:chgData name="Jin, Melody" userId="10033FFFA2ECDF6A@LIVE.COM" providerId="AD" clId="Web-{68892948-6090-44D7-8B20-73C3FC386E67}" dt="2018-03-16T19:57:57.539" v="170"/>
        <pc:sldMkLst>
          <pc:docMk/>
          <pc:sldMk cId="408432583" sldId="261"/>
        </pc:sldMkLst>
      </pc:sldChg>
      <pc:sldChg chg="modTransition">
        <pc:chgData name="Jin, Melody" userId="10033FFFA2ECDF6A@LIVE.COM" providerId="AD" clId="Web-{68892948-6090-44D7-8B20-73C3FC386E67}" dt="2018-03-16T19:57:57.539" v="170"/>
        <pc:sldMkLst>
          <pc:docMk/>
          <pc:sldMk cId="1584954852" sldId="262"/>
        </pc:sldMkLst>
      </pc:sldChg>
      <pc:sldChg chg="modTransition">
        <pc:chgData name="Jin, Melody" userId="10033FFFA2ECDF6A@LIVE.COM" providerId="AD" clId="Web-{68892948-6090-44D7-8B20-73C3FC386E67}" dt="2018-03-16T19:57:57.539" v="170"/>
        <pc:sldMkLst>
          <pc:docMk/>
          <pc:sldMk cId="2578817844" sldId="263"/>
        </pc:sldMkLst>
      </pc:sldChg>
      <pc:sldChg chg="modSp modTransition">
        <pc:chgData name="Jin, Melody" userId="10033FFFA2ECDF6A@LIVE.COM" providerId="AD" clId="Web-{68892948-6090-44D7-8B20-73C3FC386E67}" dt="2018-03-16T19:59:22.532" v="189"/>
        <pc:sldMkLst>
          <pc:docMk/>
          <pc:sldMk cId="1184275354" sldId="264"/>
        </pc:sldMkLst>
        <pc:spChg chg="mod">
          <ac:chgData name="Jin, Melody" userId="10033FFFA2ECDF6A@LIVE.COM" providerId="AD" clId="Web-{68892948-6090-44D7-8B20-73C3FC386E67}" dt="2018-03-16T19:59:22.532" v="189"/>
          <ac:spMkLst>
            <pc:docMk/>
            <pc:sldMk cId="1184275354" sldId="264"/>
            <ac:spMk id="3" creationId="{F908D2FE-ACD0-44F8-B7D3-1B7D895B5933}"/>
          </ac:spMkLst>
        </pc:spChg>
      </pc:sldChg>
      <pc:sldChg chg="modTransition">
        <pc:chgData name="Jin, Melody" userId="10033FFFA2ECDF6A@LIVE.COM" providerId="AD" clId="Web-{68892948-6090-44D7-8B20-73C3FC386E67}" dt="2018-03-16T19:57:57.539" v="170"/>
        <pc:sldMkLst>
          <pc:docMk/>
          <pc:sldMk cId="2879896255" sldId="265"/>
        </pc:sldMkLst>
      </pc:sldChg>
      <pc:sldChg chg="modTransition">
        <pc:chgData name="Jin, Melody" userId="10033FFFA2ECDF6A@LIVE.COM" providerId="AD" clId="Web-{68892948-6090-44D7-8B20-73C3FC386E67}" dt="2018-03-16T19:57:57.539" v="170"/>
        <pc:sldMkLst>
          <pc:docMk/>
          <pc:sldMk cId="3658927371" sldId="267"/>
        </pc:sldMkLst>
      </pc:sldChg>
      <pc:sldChg chg="modTransition modAnim">
        <pc:chgData name="Jin, Melody" userId="10033FFFA2ECDF6A@LIVE.COM" providerId="AD" clId="Web-{68892948-6090-44D7-8B20-73C3FC386E67}" dt="2018-03-16T19:57:57.539" v="170"/>
        <pc:sldMkLst>
          <pc:docMk/>
          <pc:sldMk cId="530854910" sldId="268"/>
        </pc:sldMkLst>
      </pc:sldChg>
      <pc:sldChg chg="modTransition modAnim">
        <pc:chgData name="Jin, Melody" userId="10033FFFA2ECDF6A@LIVE.COM" providerId="AD" clId="Web-{68892948-6090-44D7-8B20-73C3FC386E67}" dt="2018-03-16T19:57:57.539" v="170"/>
        <pc:sldMkLst>
          <pc:docMk/>
          <pc:sldMk cId="1945682578" sldId="269"/>
        </pc:sldMkLst>
      </pc:sldChg>
      <pc:sldChg chg="modTransition addAnim modAnim">
        <pc:chgData name="Jin, Melody" userId="10033FFFA2ECDF6A@LIVE.COM" providerId="AD" clId="Web-{68892948-6090-44D7-8B20-73C3FC386E67}" dt="2018-03-16T19:57:57.539" v="170"/>
        <pc:sldMkLst>
          <pc:docMk/>
          <pc:sldMk cId="2271149257" sldId="270"/>
        </pc:sldMkLst>
      </pc:sldChg>
      <pc:sldChg chg="modTransition addAnim modAnim">
        <pc:chgData name="Jin, Melody" userId="10033FFFA2ECDF6A@LIVE.COM" providerId="AD" clId="Web-{68892948-6090-44D7-8B20-73C3FC386E67}" dt="2018-03-16T19:57:57.539" v="170"/>
        <pc:sldMkLst>
          <pc:docMk/>
          <pc:sldMk cId="3697030127" sldId="271"/>
        </pc:sldMkLst>
      </pc:sldChg>
      <pc:sldChg chg="modSp modTransition addAnim modAnim">
        <pc:chgData name="Jin, Melody" userId="10033FFFA2ECDF6A@LIVE.COM" providerId="AD" clId="Web-{68892948-6090-44D7-8B20-73C3FC386E67}" dt="2018-03-16T19:57:57.539" v="170"/>
        <pc:sldMkLst>
          <pc:docMk/>
          <pc:sldMk cId="1810825654" sldId="272"/>
        </pc:sldMkLst>
        <pc:spChg chg="mod">
          <ac:chgData name="Jin, Melody" userId="10033FFFA2ECDF6A@LIVE.COM" providerId="AD" clId="Web-{68892948-6090-44D7-8B20-73C3FC386E67}" dt="2018-03-16T19:49:40.773" v="29"/>
          <ac:spMkLst>
            <pc:docMk/>
            <pc:sldMk cId="1810825654" sldId="272"/>
            <ac:spMk id="3" creationId="{92B222AA-A279-4119-B200-40F417238E34}"/>
          </ac:spMkLst>
        </pc:spChg>
      </pc:sldChg>
      <pc:sldChg chg="modTransition addAnim modAnim">
        <pc:chgData name="Jin, Melody" userId="10033FFFA2ECDF6A@LIVE.COM" providerId="AD" clId="Web-{68892948-6090-44D7-8B20-73C3FC386E67}" dt="2018-03-16T19:57:57.539" v="170"/>
        <pc:sldMkLst>
          <pc:docMk/>
          <pc:sldMk cId="2605260887" sldId="273"/>
        </pc:sldMkLst>
      </pc:sldChg>
      <pc:sldChg chg="modSp modTransition addAnim modAnim">
        <pc:chgData name="Jin, Melody" userId="10033FFFA2ECDF6A@LIVE.COM" providerId="AD" clId="Web-{68892948-6090-44D7-8B20-73C3FC386E67}" dt="2018-03-16T20:14:57.891" v="210"/>
        <pc:sldMkLst>
          <pc:docMk/>
          <pc:sldMk cId="1772328216" sldId="274"/>
        </pc:sldMkLst>
        <pc:spChg chg="mod">
          <ac:chgData name="Jin, Melody" userId="10033FFFA2ECDF6A@LIVE.COM" providerId="AD" clId="Web-{68892948-6090-44D7-8B20-73C3FC386E67}" dt="2018-03-16T20:14:57.891" v="210"/>
          <ac:spMkLst>
            <pc:docMk/>
            <pc:sldMk cId="1772328216" sldId="274"/>
            <ac:spMk id="2" creationId="{81D037BB-1DF1-4AE2-B315-422545C522EF}"/>
          </ac:spMkLst>
        </pc:spChg>
      </pc:sldChg>
      <pc:sldChg chg="addSp delSp modSp new modTransition addAnim modAnim">
        <pc:chgData name="Jin, Melody" userId="10033FFFA2ECDF6A@LIVE.COM" providerId="AD" clId="Web-{68892948-6090-44D7-8B20-73C3FC386E67}" dt="2018-03-16T19:57:57.539" v="170"/>
        <pc:sldMkLst>
          <pc:docMk/>
          <pc:sldMk cId="4015026848" sldId="275"/>
        </pc:sldMkLst>
        <pc:spChg chg="mod">
          <ac:chgData name="Jin, Melody" userId="10033FFFA2ECDF6A@LIVE.COM" providerId="AD" clId="Web-{68892948-6090-44D7-8B20-73C3FC386E67}" dt="2018-03-16T19:52:17.981" v="106"/>
          <ac:spMkLst>
            <pc:docMk/>
            <pc:sldMk cId="4015026848" sldId="275"/>
            <ac:spMk id="2" creationId="{6DD3AA11-C4EA-4B4A-9B5E-0944979E6A7D}"/>
          </ac:spMkLst>
        </pc:spChg>
        <pc:spChg chg="del mod">
          <ac:chgData name="Jin, Melody" userId="10033FFFA2ECDF6A@LIVE.COM" providerId="AD" clId="Web-{68892948-6090-44D7-8B20-73C3FC386E67}" dt="2018-03-16T19:51:04.119" v="78"/>
          <ac:spMkLst>
            <pc:docMk/>
            <pc:sldMk cId="4015026848" sldId="275"/>
            <ac:spMk id="3" creationId="{3CD60319-7663-472C-9540-3840A3AA3C20}"/>
          </ac:spMkLst>
        </pc:spChg>
        <pc:spChg chg="mod">
          <ac:chgData name="Jin, Melody" userId="10033FFFA2ECDF6A@LIVE.COM" providerId="AD" clId="Web-{68892948-6090-44D7-8B20-73C3FC386E67}" dt="2018-03-16T19:52:05.699" v="99"/>
          <ac:spMkLst>
            <pc:docMk/>
            <pc:sldMk cId="4015026848" sldId="275"/>
            <ac:spMk id="4" creationId="{402C412B-0151-41F6-B378-527E81F754D1}"/>
          </ac:spMkLst>
        </pc:spChg>
        <pc:picChg chg="add mod">
          <ac:chgData name="Jin, Melody" userId="10033FFFA2ECDF6A@LIVE.COM" providerId="AD" clId="Web-{68892948-6090-44D7-8B20-73C3FC386E67}" dt="2018-03-16T19:51:09.823" v="80"/>
          <ac:picMkLst>
            <pc:docMk/>
            <pc:sldMk cId="4015026848" sldId="275"/>
            <ac:picMk id="6" creationId="{25278CB6-26BC-4037-A985-8AE763B4E63D}"/>
          </ac:picMkLst>
        </pc:picChg>
      </pc:sldChg>
      <pc:sldMasterChg chg="modTransition modSldLayout">
        <pc:chgData name="Jin, Melody" userId="10033FFFA2ECDF6A@LIVE.COM" providerId="AD" clId="Web-{68892948-6090-44D7-8B20-73C3FC386E67}" dt="2018-03-16T19:57:57.539" v="170"/>
        <pc:sldMasterMkLst>
          <pc:docMk/>
          <pc:sldMasterMk cId="1148783895" sldId="2147483708"/>
        </pc:sldMasterMkLst>
        <pc:sldLayoutChg chg="modTransition">
          <pc:chgData name="Jin, Melody" userId="10033FFFA2ECDF6A@LIVE.COM" providerId="AD" clId="Web-{68892948-6090-44D7-8B20-73C3FC386E67}" dt="2018-03-16T19:57:57.539" v="170"/>
          <pc:sldLayoutMkLst>
            <pc:docMk/>
            <pc:sldMasterMk cId="1148783895" sldId="2147483708"/>
            <pc:sldLayoutMk cId="2544307323" sldId="2147483709"/>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3625298033" sldId="2147483710"/>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2962946606" sldId="2147483711"/>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3838049790" sldId="2147483712"/>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1840373187" sldId="2147483713"/>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1753731073" sldId="2147483714"/>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2856094865" sldId="2147483715"/>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2322660577" sldId="2147483716"/>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1619458261" sldId="2147483717"/>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66882946" sldId="2147483718"/>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3380583068" sldId="2147483719"/>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1219294222" sldId="2147483720"/>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235200528" sldId="2147483721"/>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1889009383" sldId="2147483722"/>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808324217" sldId="2147483723"/>
          </pc:sldLayoutMkLst>
        </pc:sldLayoutChg>
        <pc:sldLayoutChg chg="modTransition">
          <pc:chgData name="Jin, Melody" userId="10033FFFA2ECDF6A@LIVE.COM" providerId="AD" clId="Web-{68892948-6090-44D7-8B20-73C3FC386E67}" dt="2018-03-16T19:57:57.539" v="170"/>
          <pc:sldLayoutMkLst>
            <pc:docMk/>
            <pc:sldMasterMk cId="1148783895" sldId="2147483708"/>
            <pc:sldLayoutMk cId="1349140861" sldId="2147483724"/>
          </pc:sldLayoutMkLst>
        </pc:sldLayoutChg>
      </pc:sldMasterChg>
    </pc:docChg>
  </pc:docChgLst>
  <pc:docChgLst>
    <pc:chgData name="Jin, Melody" userId="10033FFFA2ECDF6A@LIVE.COM" providerId="AD" clId="Web-{58F9D50D-A65F-4A89-82E4-286312286D71}"/>
    <pc:docChg chg="addSld delSld modSld">
      <pc:chgData name="Jin, Melody" userId="10033FFFA2ECDF6A@LIVE.COM" providerId="AD" clId="Web-{58F9D50D-A65F-4A89-82E4-286312286D71}" dt="2018-03-09T03:08:23.759" v="227"/>
      <pc:docMkLst>
        <pc:docMk/>
      </pc:docMkLst>
      <pc:sldChg chg="addSp modSp new addAnim">
        <pc:chgData name="Jin, Melody" userId="10033FFFA2ECDF6A@LIVE.COM" providerId="AD" clId="Web-{58F9D50D-A65F-4A89-82E4-286312286D71}" dt="2018-03-09T03:06:11.446" v="112"/>
        <pc:sldMkLst>
          <pc:docMk/>
          <pc:sldMk cId="2271149257" sldId="270"/>
        </pc:sldMkLst>
        <pc:spChg chg="mod">
          <ac:chgData name="Jin, Melody" userId="10033FFFA2ECDF6A@LIVE.COM" providerId="AD" clId="Web-{58F9D50D-A65F-4A89-82E4-286312286D71}" dt="2018-03-09T03:04:43.805" v="50"/>
          <ac:spMkLst>
            <pc:docMk/>
            <pc:sldMk cId="2271149257" sldId="270"/>
            <ac:spMk id="2" creationId="{BEFC9110-1068-4A47-B6BA-FA353DEA4A46}"/>
          </ac:spMkLst>
        </pc:spChg>
        <pc:spChg chg="mod">
          <ac:chgData name="Jin, Melody" userId="10033FFFA2ECDF6A@LIVE.COM" providerId="AD" clId="Web-{58F9D50D-A65F-4A89-82E4-286312286D71}" dt="2018-03-09T03:05:13.633" v="99"/>
          <ac:spMkLst>
            <pc:docMk/>
            <pc:sldMk cId="2271149257" sldId="270"/>
            <ac:spMk id="3" creationId="{F94E79D5-6C23-4422-BFB9-686244A12A9E}"/>
          </ac:spMkLst>
        </pc:spChg>
        <pc:spChg chg="mod">
          <ac:chgData name="Jin, Melody" userId="10033FFFA2ECDF6A@LIVE.COM" providerId="AD" clId="Web-{58F9D50D-A65F-4A89-82E4-286312286D71}" dt="2018-03-09T03:05:19.415" v="102"/>
          <ac:spMkLst>
            <pc:docMk/>
            <pc:sldMk cId="2271149257" sldId="270"/>
            <ac:spMk id="4" creationId="{038AE124-6DBE-4C0C-A715-79DEB2083C29}"/>
          </ac:spMkLst>
        </pc:spChg>
        <pc:picChg chg="add mod">
          <ac:chgData name="Jin, Melody" userId="10033FFFA2ECDF6A@LIVE.COM" providerId="AD" clId="Web-{58F9D50D-A65F-4A89-82E4-286312286D71}" dt="2018-03-09T03:06:11.446" v="112"/>
          <ac:picMkLst>
            <pc:docMk/>
            <pc:sldMk cId="2271149257" sldId="270"/>
            <ac:picMk id="6" creationId="{A0ACC9BC-D8A4-4977-BF34-F98664E41C3D}"/>
          </ac:picMkLst>
        </pc:picChg>
      </pc:sldChg>
      <pc:sldChg chg="addSp delSp modSp new addAnim">
        <pc:chgData name="Jin, Melody" userId="10033FFFA2ECDF6A@LIVE.COM" providerId="AD" clId="Web-{58F9D50D-A65F-4A89-82E4-286312286D71}" dt="2018-03-09T03:08:23.759" v="227"/>
        <pc:sldMkLst>
          <pc:docMk/>
          <pc:sldMk cId="3697030127" sldId="271"/>
        </pc:sldMkLst>
        <pc:spChg chg="mod">
          <ac:chgData name="Jin, Melody" userId="10033FFFA2ECDF6A@LIVE.COM" providerId="AD" clId="Web-{58F9D50D-A65F-4A89-82E4-286312286D71}" dt="2018-03-09T03:06:24.509" v="114"/>
          <ac:spMkLst>
            <pc:docMk/>
            <pc:sldMk cId="3697030127" sldId="271"/>
            <ac:spMk id="2" creationId="{375EC8AE-84DD-4418-9755-3709F5B9343A}"/>
          </ac:spMkLst>
        </pc:spChg>
        <pc:spChg chg="mod">
          <ac:chgData name="Jin, Melody" userId="10033FFFA2ECDF6A@LIVE.COM" providerId="AD" clId="Web-{58F9D50D-A65F-4A89-82E4-286312286D71}" dt="2018-03-09T03:07:34.322" v="217"/>
          <ac:spMkLst>
            <pc:docMk/>
            <pc:sldMk cId="3697030127" sldId="271"/>
            <ac:spMk id="3" creationId="{D1A22418-6288-406E-AE3D-F6CDC28C547E}"/>
          </ac:spMkLst>
        </pc:spChg>
        <pc:spChg chg="del mod">
          <ac:chgData name="Jin, Melody" userId="10033FFFA2ECDF6A@LIVE.COM" providerId="AD" clId="Web-{58F9D50D-A65F-4A89-82E4-286312286D71}" dt="2018-03-09T03:08:23.759" v="227"/>
          <ac:spMkLst>
            <pc:docMk/>
            <pc:sldMk cId="3697030127" sldId="271"/>
            <ac:spMk id="4" creationId="{4256DDC0-1DD2-4DE4-B677-9670524F8BE9}"/>
          </ac:spMkLst>
        </pc:spChg>
        <pc:picChg chg="add mod">
          <ac:chgData name="Jin, Melody" userId="10033FFFA2ECDF6A@LIVE.COM" providerId="AD" clId="Web-{58F9D50D-A65F-4A89-82E4-286312286D71}" dt="2018-03-09T03:08:11.603" v="225"/>
          <ac:picMkLst>
            <pc:docMk/>
            <pc:sldMk cId="3697030127" sldId="271"/>
            <ac:picMk id="6" creationId="{6B42B61C-4C6D-45B0-8D77-52BB06DE18AD}"/>
          </ac:picMkLst>
        </pc:picChg>
      </pc:sldChg>
    </pc:docChg>
  </pc:docChgLst>
  <pc:docChgLst>
    <pc:chgData name="Jin, Melody" userId="10033FFFA2ECDF6A@LIVE.COM" providerId="AD" clId="Web-{1CC9BEAF-290C-409B-A777-752374EEBB1D}"/>
    <pc:docChg chg="modSld">
      <pc:chgData name="Jin, Melody" userId="10033FFFA2ECDF6A@LIVE.COM" providerId="AD" clId="Web-{1CC9BEAF-290C-409B-A777-752374EEBB1D}" dt="2018-03-02T22:58:16.320" v="181"/>
      <pc:docMkLst>
        <pc:docMk/>
      </pc:docMkLst>
      <pc:sldChg chg="modSp modTransition modAnim">
        <pc:chgData name="Jin, Melody" userId="10033FFFA2ECDF6A@LIVE.COM" providerId="AD" clId="Web-{1CC9BEAF-290C-409B-A777-752374EEBB1D}" dt="2018-03-02T22:54:29.704" v="112"/>
        <pc:sldMkLst>
          <pc:docMk/>
          <pc:sldMk cId="1194440229" sldId="256"/>
        </pc:sldMkLst>
        <pc:spChg chg="mod">
          <ac:chgData name="Jin, Melody" userId="10033FFFA2ECDF6A@LIVE.COM" providerId="AD" clId="Web-{1CC9BEAF-290C-409B-A777-752374EEBB1D}" dt="2018-03-02T22:44:36.279" v="0"/>
          <ac:spMkLst>
            <pc:docMk/>
            <pc:sldMk cId="1194440229" sldId="256"/>
            <ac:spMk id="2" creationId="{00000000-0000-0000-0000-000000000000}"/>
          </ac:spMkLst>
        </pc:spChg>
      </pc:sldChg>
      <pc:sldChg chg="modSp modTransition modAnim">
        <pc:chgData name="Jin, Melody" userId="10033FFFA2ECDF6A@LIVE.COM" providerId="AD" clId="Web-{1CC9BEAF-290C-409B-A777-752374EEBB1D}" dt="2018-03-02T22:57:09.785" v="174"/>
        <pc:sldMkLst>
          <pc:docMk/>
          <pc:sldMk cId="1764994150" sldId="257"/>
        </pc:sldMkLst>
        <pc:spChg chg="mod">
          <ac:chgData name="Jin, Melody" userId="10033FFFA2ECDF6A@LIVE.COM" providerId="AD" clId="Web-{1CC9BEAF-290C-409B-A777-752374EEBB1D}" dt="2018-03-02T22:44:42.701" v="3"/>
          <ac:spMkLst>
            <pc:docMk/>
            <pc:sldMk cId="1764994150" sldId="257"/>
            <ac:spMk id="2" creationId="{12CF7DDE-39C8-4126-8AA5-36145548E66E}"/>
          </ac:spMkLst>
        </pc:spChg>
        <pc:spChg chg="mod">
          <ac:chgData name="Jin, Melody" userId="10033FFFA2ECDF6A@LIVE.COM" providerId="AD" clId="Web-{1CC9BEAF-290C-409B-A777-752374EEBB1D}" dt="2018-03-02T22:55:22.267" v="165"/>
          <ac:spMkLst>
            <pc:docMk/>
            <pc:sldMk cId="1764994150" sldId="257"/>
            <ac:spMk id="3" creationId="{1FCC3E0F-5688-485A-827D-5478569C0908}"/>
          </ac:spMkLst>
        </pc:spChg>
      </pc:sldChg>
      <pc:sldChg chg="modTransition modAnim">
        <pc:chgData name="Jin, Melody" userId="10033FFFA2ECDF6A@LIVE.COM" providerId="AD" clId="Web-{1CC9BEAF-290C-409B-A777-752374EEBB1D}" dt="2018-03-02T22:57:49.523" v="179"/>
        <pc:sldMkLst>
          <pc:docMk/>
          <pc:sldMk cId="2231107116" sldId="258"/>
        </pc:sldMkLst>
      </pc:sldChg>
      <pc:sldChg chg="modSp modTransition modAnim">
        <pc:chgData name="Jin, Melody" userId="10033FFFA2ECDF6A@LIVE.COM" providerId="AD" clId="Web-{1CC9BEAF-290C-409B-A777-752374EEBB1D}" dt="2018-03-02T22:58:16.320" v="181"/>
        <pc:sldMkLst>
          <pc:docMk/>
          <pc:sldMk cId="2415573078" sldId="259"/>
        </pc:sldMkLst>
        <pc:spChg chg="mod">
          <ac:chgData name="Jin, Melody" userId="10033FFFA2ECDF6A@LIVE.COM" providerId="AD" clId="Web-{1CC9BEAF-290C-409B-A777-752374EEBB1D}" dt="2018-03-02T22:45:03.123" v="14"/>
          <ac:spMkLst>
            <pc:docMk/>
            <pc:sldMk cId="2415573078" sldId="259"/>
            <ac:spMk id="2" creationId="{D1D00064-2F96-48D6-80FB-0ADC3EFCA709}"/>
          </ac:spMkLst>
        </pc:spChg>
        <pc:spChg chg="mod">
          <ac:chgData name="Jin, Melody" userId="10033FFFA2ECDF6A@LIVE.COM" providerId="AD" clId="Web-{1CC9BEAF-290C-409B-A777-752374EEBB1D}" dt="2018-03-02T22:45:58.030" v="56"/>
          <ac:spMkLst>
            <pc:docMk/>
            <pc:sldMk cId="2415573078" sldId="259"/>
            <ac:spMk id="4" creationId="{9A380090-B0BF-4D03-B030-1BBD9302D25D}"/>
          </ac:spMkLst>
        </pc:spChg>
        <pc:spChg chg="mod">
          <ac:chgData name="Jin, Melody" userId="10033FFFA2ECDF6A@LIVE.COM" providerId="AD" clId="Web-{1CC9BEAF-290C-409B-A777-752374EEBB1D}" dt="2018-03-02T22:45:52.733" v="55"/>
          <ac:spMkLst>
            <pc:docMk/>
            <pc:sldMk cId="2415573078" sldId="259"/>
            <ac:spMk id="8" creationId="{8D84BFAB-56DF-4AC9-83FA-C1BE8E47CE63}"/>
          </ac:spMkLst>
        </pc:spChg>
      </pc:sldChg>
      <pc:sldChg chg="modSp">
        <pc:chgData name="Jin, Melody" userId="10033FFFA2ECDF6A@LIVE.COM" providerId="AD" clId="Web-{1CC9BEAF-290C-409B-A777-752374EEBB1D}" dt="2018-03-02T22:46:24.562" v="78"/>
        <pc:sldMkLst>
          <pc:docMk/>
          <pc:sldMk cId="3944025414" sldId="260"/>
        </pc:sldMkLst>
        <pc:spChg chg="mod">
          <ac:chgData name="Jin, Melody" userId="10033FFFA2ECDF6A@LIVE.COM" providerId="AD" clId="Web-{1CC9BEAF-290C-409B-A777-752374EEBB1D}" dt="2018-03-02T22:46:11.921" v="75"/>
          <ac:spMkLst>
            <pc:docMk/>
            <pc:sldMk cId="3944025414" sldId="260"/>
            <ac:spMk id="2" creationId="{D4012C04-1D93-4E9A-A38C-C73731EC396A}"/>
          </ac:spMkLst>
        </pc:spChg>
        <pc:spChg chg="mod">
          <ac:chgData name="Jin, Melody" userId="10033FFFA2ECDF6A@LIVE.COM" providerId="AD" clId="Web-{1CC9BEAF-290C-409B-A777-752374EEBB1D}" dt="2018-03-02T22:46:24.562" v="78"/>
          <ac:spMkLst>
            <pc:docMk/>
            <pc:sldMk cId="3944025414" sldId="260"/>
            <ac:spMk id="15" creationId="{F68FE0B6-E081-44FC-B8BC-EF590364F7BC}"/>
          </ac:spMkLst>
        </pc:spChg>
        <pc:picChg chg="mod">
          <ac:chgData name="Jin, Melody" userId="10033FFFA2ECDF6A@LIVE.COM" providerId="AD" clId="Web-{1CC9BEAF-290C-409B-A777-752374EEBB1D}" dt="2018-03-02T22:46:18.125" v="77"/>
          <ac:picMkLst>
            <pc:docMk/>
            <pc:sldMk cId="3944025414" sldId="260"/>
            <ac:picMk id="13" creationId="{43AB42AF-3289-4E88-8CDC-CD3649DEAA78}"/>
          </ac:picMkLst>
        </pc:picChg>
      </pc:sldChg>
      <pc:sldChg chg="modSp">
        <pc:chgData name="Jin, Melody" userId="10033FFFA2ECDF6A@LIVE.COM" providerId="AD" clId="Web-{1CC9BEAF-290C-409B-A777-752374EEBB1D}" dt="2018-03-02T22:52:08.356" v="101"/>
        <pc:sldMkLst>
          <pc:docMk/>
          <pc:sldMk cId="1184275354" sldId="264"/>
        </pc:sldMkLst>
        <pc:spChg chg="mod">
          <ac:chgData name="Jin, Melody" userId="10033FFFA2ECDF6A@LIVE.COM" providerId="AD" clId="Web-{1CC9BEAF-290C-409B-A777-752374EEBB1D}" dt="2018-03-02T22:52:08.356" v="101"/>
          <ac:spMkLst>
            <pc:docMk/>
            <pc:sldMk cId="1184275354" sldId="264"/>
            <ac:spMk id="2" creationId="{0EBCA9B8-4D2F-4299-8C18-387FB49ECDAF}"/>
          </ac:spMkLst>
        </pc:spChg>
        <pc:spChg chg="mod">
          <ac:chgData name="Jin, Melody" userId="10033FFFA2ECDF6A@LIVE.COM" providerId="AD" clId="Web-{1CC9BEAF-290C-409B-A777-752374EEBB1D}" dt="2018-03-02T22:52:00.885" v="87"/>
          <ac:spMkLst>
            <pc:docMk/>
            <pc:sldMk cId="1184275354" sldId="264"/>
            <ac:spMk id="3" creationId="{F908D2FE-ACD0-44F8-B7D3-1B7D895B5933}"/>
          </ac:spMkLst>
        </pc:spChg>
      </pc:sldChg>
      <pc:sldChg chg="modSp">
        <pc:chgData name="Jin, Melody" userId="10033FFFA2ECDF6A@LIVE.COM" providerId="AD" clId="Web-{1CC9BEAF-290C-409B-A777-752374EEBB1D}" dt="2018-03-02T22:46:40.422" v="81"/>
        <pc:sldMkLst>
          <pc:docMk/>
          <pc:sldMk cId="2879896255" sldId="265"/>
        </pc:sldMkLst>
        <pc:spChg chg="mod">
          <ac:chgData name="Jin, Melody" userId="10033FFFA2ECDF6A@LIVE.COM" providerId="AD" clId="Web-{1CC9BEAF-290C-409B-A777-752374EEBB1D}" dt="2018-03-02T22:46:40.422" v="81"/>
          <ac:spMkLst>
            <pc:docMk/>
            <pc:sldMk cId="2879896255" sldId="265"/>
            <ac:spMk id="2" creationId="{81C4B69C-571D-461D-B17E-87450AA61477}"/>
          </ac:spMkLst>
        </pc:spChg>
      </pc:sldChg>
    </pc:docChg>
  </pc:docChgLst>
  <pc:docChgLst>
    <pc:chgData name="Jin, Melody" userId="10033FFFA2ECDF6A@LIVE.COM" providerId="AD" clId="Web-{BF2E6708-BC4F-44F4-93EC-6898348123D0}"/>
    <pc:docChg chg="addSld modSld sldOrd modSection">
      <pc:chgData name="Jin, Melody" userId="10033FFFA2ECDF6A@LIVE.COM" providerId="AD" clId="Web-{BF2E6708-BC4F-44F4-93EC-6898348123D0}" dt="2018-03-02T23:12:32.024" v="301"/>
      <pc:docMkLst>
        <pc:docMk/>
      </pc:docMkLst>
      <pc:sldChg chg="modAnim">
        <pc:chgData name="Jin, Melody" userId="10033FFFA2ECDF6A@LIVE.COM" providerId="AD" clId="Web-{BF2E6708-BC4F-44F4-93EC-6898348123D0}" dt="2018-03-02T23:04:04.478" v="57"/>
        <pc:sldMkLst>
          <pc:docMk/>
          <pc:sldMk cId="2415573078" sldId="259"/>
        </pc:sldMkLst>
      </pc:sldChg>
      <pc:sldChg chg="modSp modTransition modAnim">
        <pc:chgData name="Jin, Melody" userId="10033FFFA2ECDF6A@LIVE.COM" providerId="AD" clId="Web-{BF2E6708-BC4F-44F4-93EC-6898348123D0}" dt="2018-03-02T23:05:55.779" v="69"/>
        <pc:sldMkLst>
          <pc:docMk/>
          <pc:sldMk cId="3944025414" sldId="260"/>
        </pc:sldMkLst>
        <pc:spChg chg="mod">
          <ac:chgData name="Jin, Melody" userId="10033FFFA2ECDF6A@LIVE.COM" providerId="AD" clId="Web-{BF2E6708-BC4F-44F4-93EC-6898348123D0}" dt="2018-03-02T23:04:27.278" v="58"/>
          <ac:spMkLst>
            <pc:docMk/>
            <pc:sldMk cId="3944025414" sldId="260"/>
            <ac:spMk id="2" creationId="{D4012C04-1D93-4E9A-A38C-C73731EC396A}"/>
          </ac:spMkLst>
        </pc:spChg>
        <pc:spChg chg="mod">
          <ac:chgData name="Jin, Melody" userId="10033FFFA2ECDF6A@LIVE.COM" providerId="AD" clId="Web-{BF2E6708-BC4F-44F4-93EC-6898348123D0}" dt="2018-03-02T23:04:31.137" v="61"/>
          <ac:spMkLst>
            <pc:docMk/>
            <pc:sldMk cId="3944025414" sldId="260"/>
            <ac:spMk id="4" creationId="{EE485B8D-E1AA-49EA-9BB8-6651FA3CADEB}"/>
          </ac:spMkLst>
        </pc:spChg>
      </pc:sldChg>
      <pc:sldChg chg="modSp modTransition modAnim">
        <pc:chgData name="Jin, Melody" userId="10033FFFA2ECDF6A@LIVE.COM" providerId="AD" clId="Web-{BF2E6708-BC4F-44F4-93EC-6898348123D0}" dt="2018-03-02T23:06:43.608" v="76"/>
        <pc:sldMkLst>
          <pc:docMk/>
          <pc:sldMk cId="408432583" sldId="261"/>
        </pc:sldMkLst>
        <pc:spChg chg="mod">
          <ac:chgData name="Jin, Melody" userId="10033FFFA2ECDF6A@LIVE.COM" providerId="AD" clId="Web-{BF2E6708-BC4F-44F4-93EC-6898348123D0}" dt="2018-03-02T23:06:14.951" v="72"/>
          <ac:spMkLst>
            <pc:docMk/>
            <pc:sldMk cId="408432583" sldId="261"/>
            <ac:spMk id="2" creationId="{961B2004-1E7E-435F-BA73-BAE0EF803D94}"/>
          </ac:spMkLst>
        </pc:spChg>
      </pc:sldChg>
      <pc:sldChg chg="modTransition modAnim">
        <pc:chgData name="Jin, Melody" userId="10033FFFA2ECDF6A@LIVE.COM" providerId="AD" clId="Web-{BF2E6708-BC4F-44F4-93EC-6898348123D0}" dt="2018-03-02T23:07:44.530" v="82"/>
        <pc:sldMkLst>
          <pc:docMk/>
          <pc:sldMk cId="1584954852" sldId="262"/>
        </pc:sldMkLst>
      </pc:sldChg>
      <pc:sldChg chg="modTransition modAnim">
        <pc:chgData name="Jin, Melody" userId="10033FFFA2ECDF6A@LIVE.COM" providerId="AD" clId="Web-{BF2E6708-BC4F-44F4-93EC-6898348123D0}" dt="2018-03-02T23:08:47.750" v="88"/>
        <pc:sldMkLst>
          <pc:docMk/>
          <pc:sldMk cId="2578817844" sldId="263"/>
        </pc:sldMkLst>
      </pc:sldChg>
      <pc:sldChg chg="modSp">
        <pc:chgData name="Jin, Melody" userId="10033FFFA2ECDF6A@LIVE.COM" providerId="AD" clId="Web-{BF2E6708-BC4F-44F4-93EC-6898348123D0}" dt="2018-03-02T23:11:31.002" v="226"/>
        <pc:sldMkLst>
          <pc:docMk/>
          <pc:sldMk cId="1184275354" sldId="264"/>
        </pc:sldMkLst>
        <pc:spChg chg="mod">
          <ac:chgData name="Jin, Melody" userId="10033FFFA2ECDF6A@LIVE.COM" providerId="AD" clId="Web-{BF2E6708-BC4F-44F4-93EC-6898348123D0}" dt="2018-03-02T23:11:31.002" v="226"/>
          <ac:spMkLst>
            <pc:docMk/>
            <pc:sldMk cId="1184275354" sldId="264"/>
            <ac:spMk id="3" creationId="{F908D2FE-ACD0-44F8-B7D3-1B7D895B5933}"/>
          </ac:spMkLst>
        </pc:spChg>
      </pc:sldChg>
      <pc:sldChg chg="modTransition modAnim">
        <pc:chgData name="Jin, Melody" userId="10033FFFA2ECDF6A@LIVE.COM" providerId="AD" clId="Web-{BF2E6708-BC4F-44F4-93EC-6898348123D0}" dt="2018-03-02T23:09:44.282" v="92"/>
        <pc:sldMkLst>
          <pc:docMk/>
          <pc:sldMk cId="2879896255" sldId="265"/>
        </pc:sldMkLst>
      </pc:sldChg>
    </pc:docChg>
  </pc:docChgLst>
  <pc:docChgLst>
    <pc:chgData name="Jin, Melody" userId="10033FFFA2ECDF6A@LIVE.COM" providerId="AD" clId="Web-{8624F99B-2578-43BF-8FF4-63EC4DFBB0DF}"/>
    <pc:docChg chg="modSld">
      <pc:chgData name="Jin, Melody" userId="10033FFFA2ECDF6A@LIVE.COM" providerId="AD" clId="Web-{8624F99B-2578-43BF-8FF4-63EC4DFBB0DF}" dt="2018-02-18T20:47:45.683" v="208"/>
      <pc:docMkLst>
        <pc:docMk/>
      </pc:docMkLst>
      <pc:sldChg chg="modSp">
        <pc:chgData name="Jin, Melody" userId="10033FFFA2ECDF6A@LIVE.COM" providerId="AD" clId="Web-{8624F99B-2578-43BF-8FF4-63EC4DFBB0DF}" dt="2018-02-18T20:47:45.683" v="207"/>
        <pc:sldMkLst>
          <pc:docMk/>
          <pc:sldMk cId="1184275354" sldId="264"/>
        </pc:sldMkLst>
        <pc:spChg chg="mod">
          <ac:chgData name="Jin, Melody" userId="10033FFFA2ECDF6A@LIVE.COM" providerId="AD" clId="Web-{8624F99B-2578-43BF-8FF4-63EC4DFBB0DF}" dt="2018-02-18T20:47:45.683" v="207"/>
          <ac:spMkLst>
            <pc:docMk/>
            <pc:sldMk cId="1184275354" sldId="264"/>
            <ac:spMk id="3" creationId="{F908D2FE-ACD0-44F8-B7D3-1B7D895B5933}"/>
          </ac:spMkLst>
        </pc:spChg>
      </pc:sldChg>
    </pc:docChg>
  </pc:docChgLst>
  <pc:docChgLst>
    <pc:chgData name="Jin, Melody" userId="10033FFFA2ECDF6A@LIVE.COM" providerId="AD" clId="Web-{148B0250-40C9-44AF-B39C-872C2E902D0C}"/>
    <pc:docChg chg="addSld modSld">
      <pc:chgData name="Jin, Melody" userId="10033FFFA2ECDF6A@LIVE.COM" providerId="AD" clId="Web-{148B0250-40C9-44AF-B39C-872C2E902D0C}" dt="2018-03-09T03:18:27.368" v="373"/>
      <pc:docMkLst>
        <pc:docMk/>
      </pc:docMkLst>
      <pc:sldChg chg="modSp">
        <pc:chgData name="Jin, Melody" userId="10033FFFA2ECDF6A@LIVE.COM" providerId="AD" clId="Web-{148B0250-40C9-44AF-B39C-872C2E902D0C}" dt="2018-03-09T03:13:01.767" v="4"/>
        <pc:sldMkLst>
          <pc:docMk/>
          <pc:sldMk cId="3697030127" sldId="271"/>
        </pc:sldMkLst>
        <pc:picChg chg="mod modCrop">
          <ac:chgData name="Jin, Melody" userId="10033FFFA2ECDF6A@LIVE.COM" providerId="AD" clId="Web-{148B0250-40C9-44AF-B39C-872C2E902D0C}" dt="2018-03-09T03:13:01.767" v="4"/>
          <ac:picMkLst>
            <pc:docMk/>
            <pc:sldMk cId="3697030127" sldId="271"/>
            <ac:picMk id="6" creationId="{6B42B61C-4C6D-45B0-8D77-52BB06DE18AD}"/>
          </ac:picMkLst>
        </pc:picChg>
      </pc:sldChg>
      <pc:sldChg chg="addSp delSp modSp new addAnim">
        <pc:chgData name="Jin, Melody" userId="10033FFFA2ECDF6A@LIVE.COM" providerId="AD" clId="Web-{148B0250-40C9-44AF-B39C-872C2E902D0C}" dt="2018-03-09T03:15:13.019" v="59"/>
        <pc:sldMkLst>
          <pc:docMk/>
          <pc:sldMk cId="1810825654" sldId="272"/>
        </pc:sldMkLst>
        <pc:spChg chg="mod">
          <ac:chgData name="Jin, Melody" userId="10033FFFA2ECDF6A@LIVE.COM" providerId="AD" clId="Web-{148B0250-40C9-44AF-B39C-872C2E902D0C}" dt="2018-03-09T03:13:37.159" v="8"/>
          <ac:spMkLst>
            <pc:docMk/>
            <pc:sldMk cId="1810825654" sldId="272"/>
            <ac:spMk id="2" creationId="{62732A56-DBB0-41AD-B5DD-4D8486907BCD}"/>
          </ac:spMkLst>
        </pc:spChg>
        <pc:spChg chg="mod">
          <ac:chgData name="Jin, Melody" userId="10033FFFA2ECDF6A@LIVE.COM" providerId="AD" clId="Web-{148B0250-40C9-44AF-B39C-872C2E902D0C}" dt="2018-03-09T03:14:24.238" v="52"/>
          <ac:spMkLst>
            <pc:docMk/>
            <pc:sldMk cId="1810825654" sldId="272"/>
            <ac:spMk id="3" creationId="{92B222AA-A279-4119-B200-40F417238E34}"/>
          </ac:spMkLst>
        </pc:spChg>
        <pc:spChg chg="del">
          <ac:chgData name="Jin, Melody" userId="10033FFFA2ECDF6A@LIVE.COM" providerId="AD" clId="Web-{148B0250-40C9-44AF-B39C-872C2E902D0C}" dt="2018-03-09T03:15:09.597" v="58"/>
          <ac:spMkLst>
            <pc:docMk/>
            <pc:sldMk cId="1810825654" sldId="272"/>
            <ac:spMk id="4" creationId="{A9619366-BB8A-4885-9C3C-219755CB7957}"/>
          </ac:spMkLst>
        </pc:spChg>
        <pc:picChg chg="add mod">
          <ac:chgData name="Jin, Melody" userId="10033FFFA2ECDF6A@LIVE.COM" providerId="AD" clId="Web-{148B0250-40C9-44AF-B39C-872C2E902D0C}" dt="2018-03-09T03:15:13.019" v="59"/>
          <ac:picMkLst>
            <pc:docMk/>
            <pc:sldMk cId="1810825654" sldId="272"/>
            <ac:picMk id="6" creationId="{F9B9656F-C196-46C1-82F5-67E166866F50}"/>
          </ac:picMkLst>
        </pc:picChg>
      </pc:sldChg>
      <pc:sldChg chg="modSp new">
        <pc:chgData name="Jin, Melody" userId="10033FFFA2ECDF6A@LIVE.COM" providerId="AD" clId="Web-{148B0250-40C9-44AF-B39C-872C2E902D0C}" dt="2018-03-09T03:15:53.957" v="77"/>
        <pc:sldMkLst>
          <pc:docMk/>
          <pc:sldMk cId="2605260887" sldId="273"/>
        </pc:sldMkLst>
        <pc:spChg chg="mod">
          <ac:chgData name="Jin, Melody" userId="10033FFFA2ECDF6A@LIVE.COM" providerId="AD" clId="Web-{148B0250-40C9-44AF-B39C-872C2E902D0C}" dt="2018-03-09T03:15:39.441" v="74"/>
          <ac:spMkLst>
            <pc:docMk/>
            <pc:sldMk cId="2605260887" sldId="273"/>
            <ac:spMk id="2" creationId="{0D138D80-9328-4813-922F-24822B0B2DD5}"/>
          </ac:spMkLst>
        </pc:spChg>
        <pc:spChg chg="mod">
          <ac:chgData name="Jin, Melody" userId="10033FFFA2ECDF6A@LIVE.COM" providerId="AD" clId="Web-{148B0250-40C9-44AF-B39C-872C2E902D0C}" dt="2018-03-09T03:15:53.957" v="77"/>
          <ac:spMkLst>
            <pc:docMk/>
            <pc:sldMk cId="2605260887" sldId="273"/>
            <ac:spMk id="3" creationId="{D1DC587A-759A-48BE-AE42-B6E750B36F4A}"/>
          </ac:spMkLst>
        </pc:spChg>
      </pc:sldChg>
      <pc:sldChg chg="modSp new">
        <pc:chgData name="Jin, Melody" userId="10033FFFA2ECDF6A@LIVE.COM" providerId="AD" clId="Web-{148B0250-40C9-44AF-B39C-872C2E902D0C}" dt="2018-03-09T03:18:27.368" v="372"/>
        <pc:sldMkLst>
          <pc:docMk/>
          <pc:sldMk cId="1772328216" sldId="274"/>
        </pc:sldMkLst>
        <pc:spChg chg="mod">
          <ac:chgData name="Jin, Melody" userId="10033FFFA2ECDF6A@LIVE.COM" providerId="AD" clId="Web-{148B0250-40C9-44AF-B39C-872C2E902D0C}" dt="2018-03-09T03:16:11.067" v="101"/>
          <ac:spMkLst>
            <pc:docMk/>
            <pc:sldMk cId="1772328216" sldId="274"/>
            <ac:spMk id="2" creationId="{81D037BB-1DF1-4AE2-B315-422545C522EF}"/>
          </ac:spMkLst>
        </pc:spChg>
        <pc:spChg chg="mod">
          <ac:chgData name="Jin, Melody" userId="10033FFFA2ECDF6A@LIVE.COM" providerId="AD" clId="Web-{148B0250-40C9-44AF-B39C-872C2E902D0C}" dt="2018-03-09T03:18:27.368" v="372"/>
          <ac:spMkLst>
            <pc:docMk/>
            <pc:sldMk cId="1772328216" sldId="274"/>
            <ac:spMk id="3" creationId="{A7DC6BB9-208D-4758-B002-D2C8D5314DB8}"/>
          </ac:spMkLst>
        </pc:spChg>
      </pc:sldChg>
    </pc:docChg>
  </pc:docChgLst>
  <pc:docChgLst>
    <pc:chgData name="Jin, Melody" userId="10033FFFA2ECDF6A@LIVE.COM" providerId="AD" clId="Web-{D8BDEBBA-6630-4267-84A2-D270FD66D56A}"/>
    <pc:docChg chg="addSld delSld modSld">
      <pc:chgData name="Jin, Melody" userId="10033FFFA2ECDF6A@LIVE.COM" providerId="AD" clId="Web-{D8BDEBBA-6630-4267-84A2-D270FD66D56A}" dt="2018-03-09T03:01:57.084" v="235"/>
      <pc:docMkLst>
        <pc:docMk/>
      </pc:docMkLst>
      <pc:sldChg chg="addSp modSp new modTransition addAnim modAnim">
        <pc:chgData name="Jin, Melody" userId="10033FFFA2ECDF6A@LIVE.COM" providerId="AD" clId="Web-{D8BDEBBA-6630-4267-84A2-D270FD66D56A}" dt="2018-03-09T02:57:37.286" v="29"/>
        <pc:sldMkLst>
          <pc:docMk/>
          <pc:sldMk cId="3658927371" sldId="267"/>
        </pc:sldMkLst>
        <pc:spChg chg="add mod">
          <ac:chgData name="Jin, Melody" userId="10033FFFA2ECDF6A@LIVE.COM" providerId="AD" clId="Web-{D8BDEBBA-6630-4267-84A2-D270FD66D56A}" dt="2018-03-09T02:56:53.504" v="24"/>
          <ac:spMkLst>
            <pc:docMk/>
            <pc:sldMk cId="3658927371" sldId="267"/>
            <ac:spMk id="2" creationId="{17AE7D41-477A-43FC-AC3D-B41B8F603697}"/>
          </ac:spMkLst>
        </pc:spChg>
      </pc:sldChg>
      <pc:sldChg chg="addSp modSp new modTransition addAnim modAnim">
        <pc:chgData name="Jin, Melody" userId="10033FFFA2ECDF6A@LIVE.COM" providerId="AD" clId="Web-{D8BDEBBA-6630-4267-84A2-D270FD66D56A}" dt="2018-03-09T02:58:30.912" v="54"/>
        <pc:sldMkLst>
          <pc:docMk/>
          <pc:sldMk cId="530854910" sldId="268"/>
        </pc:sldMkLst>
        <pc:spChg chg="add mod">
          <ac:chgData name="Jin, Melody" userId="10033FFFA2ECDF6A@LIVE.COM" providerId="AD" clId="Web-{D8BDEBBA-6630-4267-84A2-D270FD66D56A}" dt="2018-03-09T02:58:18.709" v="51"/>
          <ac:spMkLst>
            <pc:docMk/>
            <pc:sldMk cId="530854910" sldId="268"/>
            <ac:spMk id="2" creationId="{DA79543B-1341-4FA9-9CA8-FD4EA5000C76}"/>
          </ac:spMkLst>
        </pc:spChg>
      </pc:sldChg>
      <pc:sldChg chg="modSp new modTransition addAnim modAnim">
        <pc:chgData name="Jin, Melody" userId="10033FFFA2ECDF6A@LIVE.COM" providerId="AD" clId="Web-{D8BDEBBA-6630-4267-84A2-D270FD66D56A}" dt="2018-03-09T03:01:13.974" v="225"/>
        <pc:sldMkLst>
          <pc:docMk/>
          <pc:sldMk cId="1945682578" sldId="269"/>
        </pc:sldMkLst>
        <pc:spChg chg="mod">
          <ac:chgData name="Jin, Melody" userId="10033FFFA2ECDF6A@LIVE.COM" providerId="AD" clId="Web-{D8BDEBBA-6630-4267-84A2-D270FD66D56A}" dt="2018-03-09T02:58:56.756" v="63"/>
          <ac:spMkLst>
            <pc:docMk/>
            <pc:sldMk cId="1945682578" sldId="269"/>
            <ac:spMk id="2" creationId="{40F8499D-2F36-4BD6-8C19-0DC57F2FDC1A}"/>
          </ac:spMkLst>
        </pc:spChg>
        <pc:spChg chg="mod">
          <ac:chgData name="Jin, Melody" userId="10033FFFA2ECDF6A@LIVE.COM" providerId="AD" clId="Web-{D8BDEBBA-6630-4267-84A2-D270FD66D56A}" dt="2018-03-09T03:01:03.599" v="218"/>
          <ac:spMkLst>
            <pc:docMk/>
            <pc:sldMk cId="1945682578" sldId="269"/>
            <ac:spMk id="3" creationId="{F602EECA-7841-4FBF-A404-022FE4537B17}"/>
          </ac:spMkLst>
        </pc:spChg>
      </pc:sldChg>
    </pc:docChg>
  </pc:docChgLst>
  <pc:docChgLst>
    <pc:chgData name="Jin, Melody" userId="10033FFFA2ECDF6A@LIVE.COM" providerId="AD" clId="Web-{9A9364A4-D23C-4256-9016-93B34D48EECD}"/>
    <pc:docChg chg="delSld">
      <pc:chgData name="Jin, Melody" userId="10033FFFA2ECDF6A@LIVE.COM" providerId="AD" clId="Web-{9A9364A4-D23C-4256-9016-93B34D48EECD}" dt="2018-03-09T22:44:42.065" v="0"/>
      <pc:docMkLst>
        <pc:docMk/>
      </pc:docMkLst>
    </pc:docChg>
  </pc:docChgLst>
  <pc:docChgLst>
    <pc:chgData name="Jin, Melody" userId="10033FFFA2ECDF6A@LIVE.COM" providerId="AD" clId="Web-{12C9F443-D190-4B19-9C2A-C0920DF65986}"/>
    <pc:docChg chg="modSld">
      <pc:chgData name="Jin, Melody" userId="10033FFFA2ECDF6A@LIVE.COM" providerId="AD" clId="Web-{12C9F443-D190-4B19-9C2A-C0920DF65986}" dt="2018-03-16T19:47:34.215" v="324"/>
      <pc:docMkLst>
        <pc:docMk/>
      </pc:docMkLst>
      <pc:sldChg chg="addSp modSp">
        <pc:chgData name="Jin, Melody" userId="10033FFFA2ECDF6A@LIVE.COM" providerId="AD" clId="Web-{12C9F443-D190-4B19-9C2A-C0920DF65986}" dt="2018-03-16T19:47:34.215" v="324"/>
        <pc:sldMkLst>
          <pc:docMk/>
          <pc:sldMk cId="1194440229" sldId="256"/>
        </pc:sldMkLst>
        <pc:spChg chg="add mod">
          <ac:chgData name="Jin, Melody" userId="10033FFFA2ECDF6A@LIVE.COM" providerId="AD" clId="Web-{12C9F443-D190-4B19-9C2A-C0920DF65986}" dt="2018-03-16T19:44:14.709" v="66"/>
          <ac:spMkLst>
            <pc:docMk/>
            <pc:sldMk cId="1194440229" sldId="256"/>
            <ac:spMk id="4" creationId="{36743972-5961-43B8-87AC-D7A804880F55}"/>
          </ac:spMkLst>
        </pc:spChg>
        <pc:spChg chg="add mod">
          <ac:chgData name="Jin, Melody" userId="10033FFFA2ECDF6A@LIVE.COM" providerId="AD" clId="Web-{12C9F443-D190-4B19-9C2A-C0920DF65986}" dt="2018-03-16T19:47:34.215" v="324"/>
          <ac:spMkLst>
            <pc:docMk/>
            <pc:sldMk cId="1194440229" sldId="256"/>
            <ac:spMk id="5" creationId="{D979AD57-C92F-429C-AEC9-E7952B40DC81}"/>
          </ac:spMkLst>
        </pc:spChg>
      </pc:sldChg>
      <pc:sldChg chg="modSp">
        <pc:chgData name="Jin, Melody" userId="10033FFFA2ECDF6A@LIVE.COM" providerId="AD" clId="Web-{12C9F443-D190-4B19-9C2A-C0920DF65986}" dt="2018-03-16T19:44:47.740" v="83"/>
        <pc:sldMkLst>
          <pc:docMk/>
          <pc:sldMk cId="1184275354" sldId="264"/>
        </pc:sldMkLst>
        <pc:spChg chg="mod">
          <ac:chgData name="Jin, Melody" userId="10033FFFA2ECDF6A@LIVE.COM" providerId="AD" clId="Web-{12C9F443-D190-4B19-9C2A-C0920DF65986}" dt="2018-03-16T19:44:47.740" v="83"/>
          <ac:spMkLst>
            <pc:docMk/>
            <pc:sldMk cId="1184275354" sldId="264"/>
            <ac:spMk id="3" creationId="{F908D2FE-ACD0-44F8-B7D3-1B7D895B5933}"/>
          </ac:spMkLst>
        </pc:spChg>
      </pc:sldChg>
      <pc:sldChg chg="modSp">
        <pc:chgData name="Jin, Melody" userId="10033FFFA2ECDF6A@LIVE.COM" providerId="AD" clId="Web-{12C9F443-D190-4B19-9C2A-C0920DF65986}" dt="2018-03-16T19:45:39.084" v="165"/>
        <pc:sldMkLst>
          <pc:docMk/>
          <pc:sldMk cId="2605260887" sldId="273"/>
        </pc:sldMkLst>
        <pc:spChg chg="mod">
          <ac:chgData name="Jin, Melody" userId="10033FFFA2ECDF6A@LIVE.COM" providerId="AD" clId="Web-{12C9F443-D190-4B19-9C2A-C0920DF65986}" dt="2018-03-16T19:45:39.084" v="165"/>
          <ac:spMkLst>
            <pc:docMk/>
            <pc:sldMk cId="2605260887" sldId="273"/>
            <ac:spMk id="3" creationId="{D1DC587A-759A-48BE-AE42-B6E750B36F4A}"/>
          </ac:spMkLst>
        </pc:spChg>
      </pc:sldChg>
      <pc:sldChg chg="modSp">
        <pc:chgData name="Jin, Melody" userId="10033FFFA2ECDF6A@LIVE.COM" providerId="AD" clId="Web-{12C9F443-D190-4B19-9C2A-C0920DF65986}" dt="2018-03-16T19:46:20.089" v="207"/>
        <pc:sldMkLst>
          <pc:docMk/>
          <pc:sldMk cId="1772328216" sldId="274"/>
        </pc:sldMkLst>
        <pc:spChg chg="mod">
          <ac:chgData name="Jin, Melody" userId="10033FFFA2ECDF6A@LIVE.COM" providerId="AD" clId="Web-{12C9F443-D190-4B19-9C2A-C0920DF65986}" dt="2018-03-16T19:46:20.089" v="207"/>
          <ac:spMkLst>
            <pc:docMk/>
            <pc:sldMk cId="1772328216" sldId="274"/>
            <ac:spMk id="3" creationId="{A7DC6BB9-208D-4758-B002-D2C8D5314DB8}"/>
          </ac:spMkLst>
        </pc:spChg>
      </pc:sldChg>
    </pc:docChg>
  </pc:docChgLst>
  <pc:docChgLst>
    <pc:chgData name="Jin, Melody" userId="10033FFFA2ECDF6A@LIVE.COM" providerId="AD" clId="Web-{FAF1DBA8-1FEC-4FC7-8A41-3A2BC0600025}"/>
    <pc:docChg chg="modSld">
      <pc:chgData name="Jin, Melody" userId="10033FFFA2ECDF6A@LIVE.COM" providerId="AD" clId="Web-{FAF1DBA8-1FEC-4FC7-8A41-3A2BC0600025}" dt="2018-03-16T22:09:15.075" v="14"/>
      <pc:docMkLst>
        <pc:docMk/>
      </pc:docMkLst>
      <pc:sldChg chg="modSp">
        <pc:chgData name="Jin, Melody" userId="10033FFFA2ECDF6A@LIVE.COM" providerId="AD" clId="Web-{FAF1DBA8-1FEC-4FC7-8A41-3A2BC0600025}" dt="2018-03-16T22:09:15.075" v="14"/>
        <pc:sldMkLst>
          <pc:docMk/>
          <pc:sldMk cId="1194440229" sldId="256"/>
        </pc:sldMkLst>
        <pc:spChg chg="mod">
          <ac:chgData name="Jin, Melody" userId="10033FFFA2ECDF6A@LIVE.COM" providerId="AD" clId="Web-{FAF1DBA8-1FEC-4FC7-8A41-3A2BC0600025}" dt="2018-03-16T22:09:15.075" v="14"/>
          <ac:spMkLst>
            <pc:docMk/>
            <pc:sldMk cId="1194440229" sldId="256"/>
            <ac:spMk id="2" creationId="{00000000-0000-0000-0000-000000000000}"/>
          </ac:spMkLst>
        </pc:spChg>
      </pc:sldChg>
    </pc:docChg>
  </pc:docChgLst>
  <pc:docChgLst>
    <pc:chgData name="Jin, Melody" userId="10033FFFA2ECDF6A@LIVE.COM" providerId="AD" clId="Web-{623ADE23-46BE-41C8-A392-B4F7E40229D0}"/>
    <pc:docChg chg="modSld">
      <pc:chgData name="Jin, Melody" userId="10033FFFA2ECDF6A@LIVE.COM" providerId="AD" clId="Web-{623ADE23-46BE-41C8-A392-B4F7E40229D0}" dt="2018-03-16T21:34:22.129" v="9"/>
      <pc:docMkLst>
        <pc:docMk/>
      </pc:docMkLst>
      <pc:sldChg chg="modSp">
        <pc:chgData name="Jin, Melody" userId="10033FFFA2ECDF6A@LIVE.COM" providerId="AD" clId="Web-{623ADE23-46BE-41C8-A392-B4F7E40229D0}" dt="2018-03-16T21:34:22.129" v="8"/>
        <pc:sldMkLst>
          <pc:docMk/>
          <pc:sldMk cId="1945682578" sldId="269"/>
        </pc:sldMkLst>
        <pc:spChg chg="mod">
          <ac:chgData name="Jin, Melody" userId="10033FFFA2ECDF6A@LIVE.COM" providerId="AD" clId="Web-{623ADE23-46BE-41C8-A392-B4F7E40229D0}" dt="2018-03-16T21:34:22.129" v="8"/>
          <ac:spMkLst>
            <pc:docMk/>
            <pc:sldMk cId="1945682578" sldId="269"/>
            <ac:spMk id="3" creationId="{F602EECA-7841-4FBF-A404-022FE4537B17}"/>
          </ac:spMkLst>
        </pc:spChg>
      </pc:sldChg>
    </pc:docChg>
  </pc:docChgLst>
  <pc:docChgLst>
    <pc:chgData name="Jin, Melody" userId="S::jinmel25@issaquah.wednet.edu::563d4773-6e69-4976-92b6-f6e4d6afc70a" providerId="AD" clId="Web-{35F34A25-80A5-4477-BC6E-CCF071D70063}"/>
    <pc:docChg chg="modSld">
      <pc:chgData name="Jin, Melody" userId="S::jinmel25@issaquah.wednet.edu::563d4773-6e69-4976-92b6-f6e4d6afc70a" providerId="AD" clId="Web-{35F34A25-80A5-4477-BC6E-CCF071D70063}" dt="2018-04-06T18:33:02.969" v="1"/>
      <pc:docMkLst>
        <pc:docMk/>
      </pc:docMkLst>
      <pc:sldChg chg="modSp">
        <pc:chgData name="Jin, Melody" userId="S::jinmel25@issaquah.wednet.edu::563d4773-6e69-4976-92b6-f6e4d6afc70a" providerId="AD" clId="Web-{35F34A25-80A5-4477-BC6E-CCF071D70063}" dt="2018-04-06T18:33:02.969" v="1"/>
        <pc:sldMkLst>
          <pc:docMk/>
          <pc:sldMk cId="1194440229" sldId="256"/>
        </pc:sldMkLst>
        <pc:spChg chg="mod">
          <ac:chgData name="Jin, Melody" userId="S::jinmel25@issaquah.wednet.edu::563d4773-6e69-4976-92b6-f6e4d6afc70a" providerId="AD" clId="Web-{35F34A25-80A5-4477-BC6E-CCF071D70063}" dt="2018-04-06T18:33:02.969" v="1"/>
          <ac:spMkLst>
            <pc:docMk/>
            <pc:sldMk cId="1194440229"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60EA64-D806-43AC-9DF2-F8C432F32B4C}" type="datetimeFigureOut">
              <a:rPr lang="en-US" dirty="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2544307323"/>
      </p:ext>
    </p:extLst>
  </p:cSld>
  <p:clrMapOvr>
    <a:masterClrMapping/>
  </p:clrMapOvr>
  <p:transition spd="med">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dirty="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66882946"/>
      </p:ext>
    </p:extLst>
  </p:cSld>
  <p:clrMapOvr>
    <a:masterClrMapping/>
  </p:clrMapOvr>
  <p:transition spd="med">
    <p:cut thruBlk="1"/>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dirty="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380583068"/>
      </p:ext>
    </p:extLst>
  </p:cSld>
  <p:clrMapOvr>
    <a:masterClrMapping/>
  </p:clrMapOvr>
  <p:transition spd="med">
    <p:cut thruBlk="1"/>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dirty="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1219294222"/>
      </p:ext>
    </p:extLst>
  </p:cSld>
  <p:clrMapOvr>
    <a:masterClrMapping/>
  </p:clrMapOvr>
  <p:transition spd="med">
    <p:cut thruBlk="1"/>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dirty="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200528"/>
      </p:ext>
    </p:extLst>
  </p:cSld>
  <p:clrMapOvr>
    <a:masterClrMapping/>
  </p:clrMapOvr>
  <p:transition spd="med">
    <p:cut thruBlk="1"/>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dirty="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1889009383"/>
      </p:ext>
    </p:extLst>
  </p:cSld>
  <p:clrMapOvr>
    <a:masterClrMapping/>
  </p:clrMapOvr>
  <p:transition spd="med">
    <p:cut thruBlk="1"/>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808324217"/>
      </p:ext>
    </p:extLst>
  </p:cSld>
  <p:clrMapOvr>
    <a:masterClrMapping/>
  </p:clrMapOvr>
  <p:transition spd="med">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1349140861"/>
      </p:ext>
    </p:extLst>
  </p:cSld>
  <p:clrMapOvr>
    <a:masterClrMapping/>
  </p:clrMapOvr>
  <p:transition spd="med">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0A7B3-6521-4DCA-87E5-044747A908C1}" type="datetimeFigureOut">
              <a:rPr lang="en-US" dirty="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3625298033"/>
      </p:ext>
    </p:extLst>
  </p:cSld>
  <p:clrMapOvr>
    <a:masterClrMapping/>
  </p:clrMapOvr>
  <p:transition spd="med">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dirty="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2962946606"/>
      </p:ext>
    </p:extLst>
  </p:cSld>
  <p:clrMapOvr>
    <a:masterClrMapping/>
  </p:clrMapOvr>
  <p:transition spd="med">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134690-1557-4C89-A502-4959FE7FAD70}" type="datetimeFigureOut">
              <a:rPr lang="en-US" dirty="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3838049790"/>
      </p:ext>
    </p:extLst>
  </p:cSld>
  <p:clrMapOvr>
    <a:masterClrMapping/>
  </p:clrMapOvr>
  <p:transition spd="med">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D4976-E339-4826-83B7-FBD03F55ECF8}" type="datetimeFigureOut">
              <a:rPr lang="en-US" dirty="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1840373187"/>
      </p:ext>
    </p:extLst>
  </p:cSld>
  <p:clrMapOvr>
    <a:masterClrMapping/>
  </p:clrMapOvr>
  <p:transition spd="med">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1753731073"/>
      </p:ext>
    </p:extLst>
  </p:cSld>
  <p:clrMapOvr>
    <a:masterClrMapping/>
  </p:clrMapOvr>
  <p:transition spd="med">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2856094865"/>
      </p:ext>
    </p:extLst>
  </p:cSld>
  <p:clrMapOvr>
    <a:masterClrMapping/>
  </p:clrMapOvr>
  <p:transition spd="med">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dirty="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2322660577"/>
      </p:ext>
    </p:extLst>
  </p:cSld>
  <p:clrMapOvr>
    <a:masterClrMapping/>
  </p:clrMapOvr>
  <p:transition spd="med">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dirty="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1619458261"/>
      </p:ext>
    </p:extLst>
  </p:cSld>
  <p:clrMapOvr>
    <a:masterClrMapping/>
  </p:clrMapOvr>
  <p:transition spd="med">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dirty="0"/>
              <a:t>4/6/2018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7A6979-0714-4377-B894-6BE4C2D6E202}" type="slidenum">
              <a:rPr lang="en-US" dirty="0"/>
              <a:pPr/>
              <a:t>‹#›</a:t>
            </a:fld>
            <a:endParaRPr lang="en-US"/>
          </a:p>
        </p:txBody>
      </p:sp>
    </p:spTree>
    <p:extLst>
      <p:ext uri="{BB962C8B-B14F-4D97-AF65-F5344CB8AC3E}">
        <p14:creationId xmlns:p14="http://schemas.microsoft.com/office/powerpoint/2010/main" val="11487838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ransition spd="med">
    <p:cut thruBlk="1"/>
  </p:transition>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Hand Sanitizer</a:t>
            </a:r>
          </a:p>
        </p:txBody>
      </p:sp>
      <p:sp>
        <p:nvSpPr>
          <p:cNvPr id="3" name="Subtitle 2"/>
          <p:cNvSpPr>
            <a:spLocks noGrp="1"/>
          </p:cNvSpPr>
          <p:nvPr>
            <p:ph type="subTitle" idx="1"/>
          </p:nvPr>
        </p:nvSpPr>
        <p:spPr/>
        <p:txBody>
          <a:bodyPr vert="horz" lIns="91440" tIns="45720" rIns="91440" bIns="45720" rtlCol="0" anchor="t">
            <a:normAutofit/>
          </a:bodyPr>
          <a:lstStyle/>
          <a:p>
            <a:r>
              <a:rPr lang="en-US"/>
              <a:t>Genius Hour project by Melody Jin</a:t>
            </a:r>
          </a:p>
        </p:txBody>
      </p:sp>
      <p:sp>
        <p:nvSpPr>
          <p:cNvPr id="4" name="TextBox 3">
            <a:extLst>
              <a:ext uri="{FF2B5EF4-FFF2-40B4-BE49-F238E27FC236}">
                <a16:creationId xmlns:a16="http://schemas.microsoft.com/office/drawing/2014/main" xmlns="" id="{36743972-5961-43B8-87AC-D7A804880F55}"/>
              </a:ext>
            </a:extLst>
          </p:cNvPr>
          <p:cNvSpPr txBox="1"/>
          <p:nvPr/>
        </p:nvSpPr>
        <p:spPr>
          <a:xfrm>
            <a:off x="981075" y="298450"/>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BTW, I used my mom's makeup tubs to hold stuff. Don't laugh.</a:t>
            </a:r>
          </a:p>
        </p:txBody>
      </p:sp>
      <p:sp>
        <p:nvSpPr>
          <p:cNvPr id="5" name="TextBox 4">
            <a:extLst>
              <a:ext uri="{FF2B5EF4-FFF2-40B4-BE49-F238E27FC236}">
                <a16:creationId xmlns:a16="http://schemas.microsoft.com/office/drawing/2014/main" xmlns="" id="{D979AD57-C92F-429C-AEC9-E7952B40DC81}"/>
              </a:ext>
            </a:extLst>
          </p:cNvPr>
          <p:cNvSpPr txBox="1"/>
          <p:nvPr/>
        </p:nvSpPr>
        <p:spPr>
          <a:xfrm>
            <a:off x="790575" y="4876800"/>
            <a:ext cx="2743200"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 recommend you don't touch the stuff till you finish the slideshow. You need to know what slimy stuff to expect.</a:t>
            </a:r>
          </a:p>
        </p:txBody>
      </p:sp>
      <p:sp>
        <p:nvSpPr>
          <p:cNvPr id="6" name="TextBox 5">
            <a:extLst>
              <a:ext uri="{FF2B5EF4-FFF2-40B4-BE49-F238E27FC236}">
                <a16:creationId xmlns:a16="http://schemas.microsoft.com/office/drawing/2014/main" xmlns="" id="{F2D7BF61-CA0E-45FC-A827-78A91C98F608}"/>
              </a:ext>
            </a:extLst>
          </p:cNvPr>
          <p:cNvSpPr txBox="1"/>
          <p:nvPr/>
        </p:nvSpPr>
        <p:spPr>
          <a:xfrm>
            <a:off x="981075" y="2647950"/>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Sorry if there's not enough cool animations.</a:t>
            </a:r>
          </a:p>
        </p:txBody>
      </p:sp>
    </p:spTree>
    <p:extLst>
      <p:ext uri="{BB962C8B-B14F-4D97-AF65-F5344CB8AC3E}">
        <p14:creationId xmlns:p14="http://schemas.microsoft.com/office/powerpoint/2010/main" val="1194440229"/>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0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4B69C-571D-461D-B17E-87450AA61477}"/>
              </a:ext>
            </a:extLst>
          </p:cNvPr>
          <p:cNvSpPr>
            <a:spLocks noGrp="1"/>
          </p:cNvSpPr>
          <p:nvPr>
            <p:ph type="title"/>
          </p:nvPr>
        </p:nvSpPr>
        <p:spPr/>
        <p:txBody>
          <a:bodyPr/>
          <a:lstStyle/>
          <a:p>
            <a:r>
              <a:rPr lang="en-US"/>
              <a:t>The Result</a:t>
            </a:r>
          </a:p>
        </p:txBody>
      </p:sp>
      <p:pic>
        <p:nvPicPr>
          <p:cNvPr id="4" name="Picture 4" descr="A cup of coffee on a table&#10;&#10;Description generated with high confidence">
            <a:extLst>
              <a:ext uri="{FF2B5EF4-FFF2-40B4-BE49-F238E27FC236}">
                <a16:creationId xmlns:a16="http://schemas.microsoft.com/office/drawing/2014/main" xmlns="" id="{649D86DC-84A5-4FF0-8DAA-72F793627A83}"/>
              </a:ext>
            </a:extLst>
          </p:cNvPr>
          <p:cNvPicPr>
            <a:picLocks noGrp="1" noChangeAspect="1"/>
          </p:cNvPicPr>
          <p:nvPr>
            <p:ph idx="1"/>
          </p:nvPr>
        </p:nvPicPr>
        <p:blipFill>
          <a:blip r:embed="rId2"/>
          <a:stretch>
            <a:fillRect/>
          </a:stretch>
        </p:blipFill>
        <p:spPr>
          <a:xfrm>
            <a:off x="3323513" y="2637691"/>
            <a:ext cx="5534025" cy="3105150"/>
          </a:xfrm>
          <a:prstGeom prst="rect">
            <a:avLst/>
          </a:prstGeom>
        </p:spPr>
      </p:pic>
    </p:spTree>
    <p:extLst>
      <p:ext uri="{BB962C8B-B14F-4D97-AF65-F5344CB8AC3E}">
        <p14:creationId xmlns:p14="http://schemas.microsoft.com/office/powerpoint/2010/main" val="2879896255"/>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BCA9B8-4D2F-4299-8C18-387FB49ECDAF}"/>
              </a:ext>
            </a:extLst>
          </p:cNvPr>
          <p:cNvSpPr>
            <a:spLocks noGrp="1"/>
          </p:cNvSpPr>
          <p:nvPr>
            <p:ph type="title"/>
          </p:nvPr>
        </p:nvSpPr>
        <p:spPr/>
        <p:txBody>
          <a:bodyPr/>
          <a:lstStyle/>
          <a:p>
            <a:r>
              <a:rPr lang="en-US"/>
              <a:t>Reflection</a:t>
            </a:r>
          </a:p>
        </p:txBody>
      </p:sp>
      <p:sp>
        <p:nvSpPr>
          <p:cNvPr id="3" name="Content Placeholder 2">
            <a:extLst>
              <a:ext uri="{FF2B5EF4-FFF2-40B4-BE49-F238E27FC236}">
                <a16:creationId xmlns:a16="http://schemas.microsoft.com/office/drawing/2014/main" xmlns="" id="{F908D2FE-ACD0-44F8-B7D3-1B7D895B5933}"/>
              </a:ext>
            </a:extLst>
          </p:cNvPr>
          <p:cNvSpPr>
            <a:spLocks noGrp="1"/>
          </p:cNvSpPr>
          <p:nvPr>
            <p:ph idx="1"/>
          </p:nvPr>
        </p:nvSpPr>
        <p:spPr/>
        <p:txBody>
          <a:bodyPr vert="horz" lIns="91440" tIns="45720" rIns="91440" bIns="45720" rtlCol="0" anchor="t">
            <a:normAutofit/>
          </a:bodyPr>
          <a:lstStyle/>
          <a:p>
            <a:pPr marL="0" indent="0" algn="ctr">
              <a:buNone/>
            </a:pPr>
            <a:r>
              <a:rPr lang="en-US" sz="2800"/>
              <a:t> The smell is super strong and spreads everywhere, but the smell doesn't last long on your hands. </a:t>
            </a:r>
            <a:endParaRPr lang="en-US"/>
          </a:p>
          <a:p>
            <a:pPr marL="0" indent="0" algn="ctr">
              <a:buNone/>
            </a:pPr>
            <a:r>
              <a:rPr lang="en-US" sz="2800"/>
              <a:t>I think the smell is funny. Kind of gross and</a:t>
            </a:r>
            <a:r>
              <a:rPr lang="en-US" sz="2800">
                <a:solidFill>
                  <a:srgbClr val="404040"/>
                </a:solidFill>
              </a:rPr>
              <a:t> weird.</a:t>
            </a:r>
          </a:p>
          <a:p>
            <a:pPr marL="0" indent="0" algn="ctr">
              <a:buNone/>
            </a:pPr>
            <a:r>
              <a:rPr lang="en-US" sz="2800"/>
              <a:t>What do you think?</a:t>
            </a:r>
          </a:p>
        </p:txBody>
      </p:sp>
    </p:spTree>
    <p:extLst>
      <p:ext uri="{BB962C8B-B14F-4D97-AF65-F5344CB8AC3E}">
        <p14:creationId xmlns:p14="http://schemas.microsoft.com/office/powerpoint/2010/main" val="1184275354"/>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79543B-1341-4FA9-9CA8-FD4EA5000C76}"/>
              </a:ext>
            </a:extLst>
          </p:cNvPr>
          <p:cNvSpPr txBox="1"/>
          <p:nvPr/>
        </p:nvSpPr>
        <p:spPr>
          <a:xfrm>
            <a:off x="3819525" y="2505075"/>
            <a:ext cx="2743200"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t>Try Two</a:t>
            </a:r>
            <a:endParaRPr lang="en-US"/>
          </a:p>
        </p:txBody>
      </p:sp>
    </p:spTree>
    <p:extLst>
      <p:ext uri="{BB962C8B-B14F-4D97-AF65-F5344CB8AC3E}">
        <p14:creationId xmlns:p14="http://schemas.microsoft.com/office/powerpoint/2010/main" val="530854910"/>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8499D-2F36-4BD6-8C19-0DC57F2FDC1A}"/>
              </a:ext>
            </a:extLst>
          </p:cNvPr>
          <p:cNvSpPr>
            <a:spLocks noGrp="1"/>
          </p:cNvSpPr>
          <p:nvPr>
            <p:ph type="title"/>
          </p:nvPr>
        </p:nvSpPr>
        <p:spPr/>
        <p:txBody>
          <a:bodyPr/>
          <a:lstStyle/>
          <a:p>
            <a:r>
              <a:rPr lang="en-US"/>
              <a:t>Differences</a:t>
            </a:r>
          </a:p>
        </p:txBody>
      </p:sp>
      <p:sp>
        <p:nvSpPr>
          <p:cNvPr id="3" name="Content Placeholder 2">
            <a:extLst>
              <a:ext uri="{FF2B5EF4-FFF2-40B4-BE49-F238E27FC236}">
                <a16:creationId xmlns:a16="http://schemas.microsoft.com/office/drawing/2014/main" xmlns="" id="{F602EECA-7841-4FBF-A404-022FE4537B17}"/>
              </a:ext>
            </a:extLst>
          </p:cNvPr>
          <p:cNvSpPr>
            <a:spLocks noGrp="1"/>
          </p:cNvSpPr>
          <p:nvPr>
            <p:ph idx="1"/>
          </p:nvPr>
        </p:nvSpPr>
        <p:spPr/>
        <p:txBody>
          <a:bodyPr vert="horz" lIns="91440" tIns="45720" rIns="91440" bIns="45720" rtlCol="0" anchor="t">
            <a:normAutofit/>
          </a:bodyPr>
          <a:lstStyle/>
          <a:p>
            <a:pPr marL="0" indent="0">
              <a:buNone/>
            </a:pPr>
            <a:r>
              <a:rPr lang="en-US" sz="2400"/>
              <a:t>More oil. Also, there's different flavors, and I'll be putting less scent because it's so strong.</a:t>
            </a:r>
          </a:p>
        </p:txBody>
      </p:sp>
    </p:spTree>
    <p:extLst>
      <p:ext uri="{BB962C8B-B14F-4D97-AF65-F5344CB8AC3E}">
        <p14:creationId xmlns:p14="http://schemas.microsoft.com/office/powerpoint/2010/main" val="1945682578"/>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C9110-1068-4A47-B6BA-FA353DEA4A46}"/>
              </a:ext>
            </a:extLst>
          </p:cNvPr>
          <p:cNvSpPr>
            <a:spLocks noGrp="1"/>
          </p:cNvSpPr>
          <p:nvPr>
            <p:ph type="title"/>
          </p:nvPr>
        </p:nvSpPr>
        <p:spPr/>
        <p:txBody>
          <a:bodyPr/>
          <a:lstStyle/>
          <a:p>
            <a:r>
              <a:rPr lang="en-US"/>
              <a:t>1.</a:t>
            </a:r>
          </a:p>
        </p:txBody>
      </p:sp>
      <p:sp>
        <p:nvSpPr>
          <p:cNvPr id="3" name="Content Placeholder 2">
            <a:extLst>
              <a:ext uri="{FF2B5EF4-FFF2-40B4-BE49-F238E27FC236}">
                <a16:creationId xmlns:a16="http://schemas.microsoft.com/office/drawing/2014/main" xmlns="" id="{F94E79D5-6C23-4422-BFB9-686244A12A9E}"/>
              </a:ext>
            </a:extLst>
          </p:cNvPr>
          <p:cNvSpPr>
            <a:spLocks noGrp="1"/>
          </p:cNvSpPr>
          <p:nvPr>
            <p:ph sz="half" idx="1"/>
          </p:nvPr>
        </p:nvSpPr>
        <p:spPr/>
        <p:txBody>
          <a:bodyPr vert="horz" lIns="91440" tIns="45720" rIns="91440" bIns="45720" rtlCol="0" anchor="t">
            <a:normAutofit/>
          </a:bodyPr>
          <a:lstStyle/>
          <a:p>
            <a:pPr marL="0" indent="0">
              <a:buNone/>
            </a:pPr>
            <a:r>
              <a:rPr lang="en-US" sz="2400"/>
              <a:t>Again, ¼ cup of Aloe Vera gel.</a:t>
            </a:r>
          </a:p>
        </p:txBody>
      </p:sp>
      <p:sp>
        <p:nvSpPr>
          <p:cNvPr id="4" name="Content Placeholder 3">
            <a:extLst>
              <a:ext uri="{FF2B5EF4-FFF2-40B4-BE49-F238E27FC236}">
                <a16:creationId xmlns:a16="http://schemas.microsoft.com/office/drawing/2014/main" xmlns="" id="{038AE124-6DBE-4C0C-A715-79DEB2083C29}"/>
              </a:ext>
            </a:extLst>
          </p:cNvPr>
          <p:cNvSpPr>
            <a:spLocks noGrp="1"/>
          </p:cNvSpPr>
          <p:nvPr>
            <p:ph sz="half" idx="2"/>
          </p:nvPr>
        </p:nvSpPr>
        <p:spPr/>
        <p:txBody>
          <a:bodyPr vert="horz" lIns="91440" tIns="45720" rIns="91440" bIns="45720" rtlCol="0" anchor="t">
            <a:normAutofit/>
          </a:bodyPr>
          <a:lstStyle/>
          <a:p>
            <a:pPr marL="0" indent="0">
              <a:buNone/>
            </a:pPr>
            <a:endParaRPr lang="en-US"/>
          </a:p>
        </p:txBody>
      </p:sp>
      <p:pic>
        <p:nvPicPr>
          <p:cNvPr id="6" name="Picture 13" descr="&#10;">
            <a:extLst>
              <a:ext uri="{FF2B5EF4-FFF2-40B4-BE49-F238E27FC236}">
                <a16:creationId xmlns:a16="http://schemas.microsoft.com/office/drawing/2014/main" xmlns="" id="{A0ACC9BC-D8A4-4977-BF34-F98664E41C3D}"/>
              </a:ext>
            </a:extLst>
          </p:cNvPr>
          <p:cNvPicPr>
            <a:picLocks noChangeAspect="1"/>
          </p:cNvPicPr>
          <p:nvPr/>
        </p:nvPicPr>
        <p:blipFill>
          <a:blip r:embed="rId2"/>
          <a:stretch>
            <a:fillRect/>
          </a:stretch>
        </p:blipFill>
        <p:spPr>
          <a:xfrm>
            <a:off x="4686300" y="2246853"/>
            <a:ext cx="6586272" cy="3698233"/>
          </a:xfrm>
          <a:prstGeom prst="rect">
            <a:avLst/>
          </a:prstGeom>
        </p:spPr>
      </p:pic>
    </p:spTree>
    <p:extLst>
      <p:ext uri="{BB962C8B-B14F-4D97-AF65-F5344CB8AC3E}">
        <p14:creationId xmlns:p14="http://schemas.microsoft.com/office/powerpoint/2010/main" val="2271149257"/>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5EC8AE-84DD-4418-9755-3709F5B9343A}"/>
              </a:ext>
            </a:extLst>
          </p:cNvPr>
          <p:cNvSpPr>
            <a:spLocks noGrp="1"/>
          </p:cNvSpPr>
          <p:nvPr>
            <p:ph type="title"/>
          </p:nvPr>
        </p:nvSpPr>
        <p:spPr/>
        <p:txBody>
          <a:bodyPr/>
          <a:lstStyle/>
          <a:p>
            <a:r>
              <a:rPr lang="en-US"/>
              <a:t>2.</a:t>
            </a:r>
          </a:p>
        </p:txBody>
      </p:sp>
      <p:sp>
        <p:nvSpPr>
          <p:cNvPr id="3" name="Content Placeholder 2">
            <a:extLst>
              <a:ext uri="{FF2B5EF4-FFF2-40B4-BE49-F238E27FC236}">
                <a16:creationId xmlns:a16="http://schemas.microsoft.com/office/drawing/2014/main" xmlns="" id="{D1A22418-6288-406E-AE3D-F6CDC28C547E}"/>
              </a:ext>
            </a:extLst>
          </p:cNvPr>
          <p:cNvSpPr>
            <a:spLocks noGrp="1"/>
          </p:cNvSpPr>
          <p:nvPr>
            <p:ph sz="half" idx="1"/>
          </p:nvPr>
        </p:nvSpPr>
        <p:spPr/>
        <p:txBody>
          <a:bodyPr vert="horz" lIns="91440" tIns="45720" rIns="91440" bIns="45720" rtlCol="0" anchor="t">
            <a:normAutofit/>
          </a:bodyPr>
          <a:lstStyle/>
          <a:p>
            <a:pPr marL="0" indent="0">
              <a:buNone/>
            </a:pPr>
            <a:r>
              <a:rPr lang="en-US" sz="2400"/>
              <a:t>6 drops of grapefruit and sweet orange essential oils, and 3 drops of peppermint essential oil.</a:t>
            </a:r>
          </a:p>
        </p:txBody>
      </p:sp>
      <p:pic>
        <p:nvPicPr>
          <p:cNvPr id="6" name="Picture 4" descr="&#10;&#10;Description generated with very high confidence">
            <a:extLst>
              <a:ext uri="{FF2B5EF4-FFF2-40B4-BE49-F238E27FC236}">
                <a16:creationId xmlns:a16="http://schemas.microsoft.com/office/drawing/2014/main" xmlns="" id="{6B42B61C-4C6D-45B0-8D77-52BB06DE18AD}"/>
              </a:ext>
            </a:extLst>
          </p:cNvPr>
          <p:cNvPicPr>
            <a:picLocks noChangeAspect="1"/>
          </p:cNvPicPr>
          <p:nvPr/>
        </p:nvPicPr>
        <p:blipFill rotWithShape="1">
          <a:blip r:embed="rId2"/>
          <a:srcRect l="28499" r="17657"/>
          <a:stretch/>
        </p:blipFill>
        <p:spPr>
          <a:xfrm>
            <a:off x="5915025" y="1932317"/>
            <a:ext cx="3659064" cy="3818982"/>
          </a:xfrm>
          <a:prstGeom prst="rect">
            <a:avLst/>
          </a:prstGeom>
        </p:spPr>
      </p:pic>
    </p:spTree>
    <p:extLst>
      <p:ext uri="{BB962C8B-B14F-4D97-AF65-F5344CB8AC3E}">
        <p14:creationId xmlns:p14="http://schemas.microsoft.com/office/powerpoint/2010/main" val="3697030127"/>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32A56-DBB0-41AD-B5DD-4D8486907BCD}"/>
              </a:ext>
            </a:extLst>
          </p:cNvPr>
          <p:cNvSpPr>
            <a:spLocks noGrp="1"/>
          </p:cNvSpPr>
          <p:nvPr>
            <p:ph type="title"/>
          </p:nvPr>
        </p:nvSpPr>
        <p:spPr/>
        <p:txBody>
          <a:bodyPr/>
          <a:lstStyle/>
          <a:p>
            <a:r>
              <a:rPr lang="en-US"/>
              <a:t>3.</a:t>
            </a:r>
          </a:p>
        </p:txBody>
      </p:sp>
      <p:sp>
        <p:nvSpPr>
          <p:cNvPr id="3" name="Content Placeholder 2">
            <a:extLst>
              <a:ext uri="{FF2B5EF4-FFF2-40B4-BE49-F238E27FC236}">
                <a16:creationId xmlns:a16="http://schemas.microsoft.com/office/drawing/2014/main" xmlns="" id="{92B222AA-A279-4119-B200-40F417238E34}"/>
              </a:ext>
            </a:extLst>
          </p:cNvPr>
          <p:cNvSpPr>
            <a:spLocks noGrp="1"/>
          </p:cNvSpPr>
          <p:nvPr>
            <p:ph sz="half" idx="1"/>
          </p:nvPr>
        </p:nvSpPr>
        <p:spPr/>
        <p:txBody>
          <a:bodyPr vert="horz" lIns="91440" tIns="45720" rIns="91440" bIns="45720" rtlCol="0" anchor="t">
            <a:normAutofit/>
          </a:bodyPr>
          <a:lstStyle/>
          <a:p>
            <a:pPr marL="0" indent="0">
              <a:buNone/>
            </a:pPr>
            <a:r>
              <a:rPr lang="en-US" sz="2400"/>
              <a:t>10 drops of tea tree oil. To keep stuff smooth.</a:t>
            </a:r>
          </a:p>
        </p:txBody>
      </p:sp>
      <p:pic>
        <p:nvPicPr>
          <p:cNvPr id="6" name="Picture 4" descr="&#10;&#10;Description generated with high confidence">
            <a:extLst>
              <a:ext uri="{FF2B5EF4-FFF2-40B4-BE49-F238E27FC236}">
                <a16:creationId xmlns:a16="http://schemas.microsoft.com/office/drawing/2014/main" xmlns="" id="{F9B9656F-C196-46C1-82F5-67E166866F50}"/>
              </a:ext>
            </a:extLst>
          </p:cNvPr>
          <p:cNvPicPr>
            <a:picLocks noChangeAspect="1"/>
          </p:cNvPicPr>
          <p:nvPr/>
        </p:nvPicPr>
        <p:blipFill>
          <a:blip r:embed="rId2"/>
          <a:stretch>
            <a:fillRect/>
          </a:stretch>
        </p:blipFill>
        <p:spPr>
          <a:xfrm>
            <a:off x="5200650" y="2590800"/>
            <a:ext cx="5524500" cy="3105150"/>
          </a:xfrm>
          <a:prstGeom prst="rect">
            <a:avLst/>
          </a:prstGeom>
        </p:spPr>
      </p:pic>
    </p:spTree>
    <p:extLst>
      <p:ext uri="{BB962C8B-B14F-4D97-AF65-F5344CB8AC3E}">
        <p14:creationId xmlns:p14="http://schemas.microsoft.com/office/powerpoint/2010/main" val="1810825654"/>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3AA11-C4EA-4B4A-9B5E-0944979E6A7D}"/>
              </a:ext>
            </a:extLst>
          </p:cNvPr>
          <p:cNvSpPr>
            <a:spLocks noGrp="1"/>
          </p:cNvSpPr>
          <p:nvPr>
            <p:ph type="title"/>
          </p:nvPr>
        </p:nvSpPr>
        <p:spPr/>
        <p:txBody>
          <a:bodyPr>
            <a:normAutofit/>
          </a:bodyPr>
          <a:lstStyle/>
          <a:p>
            <a:r>
              <a:rPr lang="en-US" sz="4000"/>
              <a:t>4.</a:t>
            </a:r>
          </a:p>
        </p:txBody>
      </p:sp>
      <p:sp>
        <p:nvSpPr>
          <p:cNvPr id="4" name="Text Placeholder 3">
            <a:extLst>
              <a:ext uri="{FF2B5EF4-FFF2-40B4-BE49-F238E27FC236}">
                <a16:creationId xmlns:a16="http://schemas.microsoft.com/office/drawing/2014/main" xmlns="" id="{402C412B-0151-41F6-B378-527E81F754D1}"/>
              </a:ext>
            </a:extLst>
          </p:cNvPr>
          <p:cNvSpPr>
            <a:spLocks noGrp="1"/>
          </p:cNvSpPr>
          <p:nvPr>
            <p:ph type="body" sz="half" idx="2"/>
          </p:nvPr>
        </p:nvSpPr>
        <p:spPr/>
        <p:txBody>
          <a:bodyPr vert="horz" lIns="91440" tIns="45720" rIns="91440" bIns="45720" rtlCol="0" anchor="t">
            <a:normAutofit/>
          </a:bodyPr>
          <a:lstStyle/>
          <a:p>
            <a:r>
              <a:rPr lang="en-US" sz="2800"/>
              <a:t>3-4 drops of vitamin E oil to thicken stuff up.</a:t>
            </a:r>
          </a:p>
        </p:txBody>
      </p:sp>
      <p:pic>
        <p:nvPicPr>
          <p:cNvPr id="6" name="Picture 4" descr="&#10;&#10;Description generated with very high confidence">
            <a:extLst>
              <a:ext uri="{FF2B5EF4-FFF2-40B4-BE49-F238E27FC236}">
                <a16:creationId xmlns:a16="http://schemas.microsoft.com/office/drawing/2014/main" xmlns="" id="{25278CB6-26BC-4037-A985-8AE763B4E63D}"/>
              </a:ext>
            </a:extLst>
          </p:cNvPr>
          <p:cNvPicPr>
            <a:picLocks noChangeAspect="1"/>
          </p:cNvPicPr>
          <p:nvPr/>
        </p:nvPicPr>
        <p:blipFill>
          <a:blip r:embed="rId2"/>
          <a:stretch>
            <a:fillRect/>
          </a:stretch>
        </p:blipFill>
        <p:spPr>
          <a:xfrm>
            <a:off x="4530466" y="1924050"/>
            <a:ext cx="6268779" cy="3523806"/>
          </a:xfrm>
          <a:prstGeom prst="rect">
            <a:avLst/>
          </a:prstGeom>
        </p:spPr>
      </p:pic>
    </p:spTree>
    <p:extLst>
      <p:ext uri="{BB962C8B-B14F-4D97-AF65-F5344CB8AC3E}">
        <p14:creationId xmlns:p14="http://schemas.microsoft.com/office/powerpoint/2010/main" val="4015026848"/>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38D80-9328-4813-922F-24822B0B2DD5}"/>
              </a:ext>
            </a:extLst>
          </p:cNvPr>
          <p:cNvSpPr>
            <a:spLocks noGrp="1"/>
          </p:cNvSpPr>
          <p:nvPr>
            <p:ph type="title"/>
          </p:nvPr>
        </p:nvSpPr>
        <p:spPr/>
        <p:txBody>
          <a:bodyPr/>
          <a:lstStyle/>
          <a:p>
            <a:r>
              <a:rPr lang="en-US"/>
              <a:t>The Result</a:t>
            </a:r>
          </a:p>
        </p:txBody>
      </p:sp>
      <p:sp>
        <p:nvSpPr>
          <p:cNvPr id="3" name="Content Placeholder 2">
            <a:extLst>
              <a:ext uri="{FF2B5EF4-FFF2-40B4-BE49-F238E27FC236}">
                <a16:creationId xmlns:a16="http://schemas.microsoft.com/office/drawing/2014/main" xmlns="" id="{D1DC587A-759A-48BE-AE42-B6E750B36F4A}"/>
              </a:ext>
            </a:extLst>
          </p:cNvPr>
          <p:cNvSpPr>
            <a:spLocks noGrp="1"/>
          </p:cNvSpPr>
          <p:nvPr>
            <p:ph idx="1"/>
          </p:nvPr>
        </p:nvSpPr>
        <p:spPr/>
        <p:txBody>
          <a:bodyPr vert="horz" lIns="91440" tIns="45720" rIns="91440" bIns="45720" rtlCol="0" anchor="t">
            <a:normAutofit/>
          </a:bodyPr>
          <a:lstStyle/>
          <a:p>
            <a:pPr marL="0" indent="0">
              <a:buNone/>
            </a:pPr>
            <a:r>
              <a:rPr lang="en-US" sz="2800"/>
              <a:t>The smell is nice and faint. But the sanitizer is SOOO sticky and oily. The stickiness goes away fast though.</a:t>
            </a:r>
            <a:endParaRPr lang="en-US"/>
          </a:p>
        </p:txBody>
      </p:sp>
    </p:spTree>
    <p:extLst>
      <p:ext uri="{BB962C8B-B14F-4D97-AF65-F5344CB8AC3E}">
        <p14:creationId xmlns:p14="http://schemas.microsoft.com/office/powerpoint/2010/main" val="2605260887"/>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D037BB-1DF1-4AE2-B315-422545C522EF}"/>
              </a:ext>
            </a:extLst>
          </p:cNvPr>
          <p:cNvSpPr>
            <a:spLocks noGrp="1"/>
          </p:cNvSpPr>
          <p:nvPr>
            <p:ph type="title"/>
          </p:nvPr>
        </p:nvSpPr>
        <p:spPr/>
        <p:txBody>
          <a:bodyPr/>
          <a:lstStyle/>
          <a:p>
            <a:r>
              <a:rPr lang="en-US"/>
              <a:t>All-of-It Reflection</a:t>
            </a:r>
          </a:p>
        </p:txBody>
      </p:sp>
      <p:sp>
        <p:nvSpPr>
          <p:cNvPr id="3" name="Content Placeholder 2">
            <a:extLst>
              <a:ext uri="{FF2B5EF4-FFF2-40B4-BE49-F238E27FC236}">
                <a16:creationId xmlns:a16="http://schemas.microsoft.com/office/drawing/2014/main" xmlns="" id="{A7DC6BB9-208D-4758-B002-D2C8D5314DB8}"/>
              </a:ext>
            </a:extLst>
          </p:cNvPr>
          <p:cNvSpPr>
            <a:spLocks noGrp="1"/>
          </p:cNvSpPr>
          <p:nvPr>
            <p:ph idx="1"/>
          </p:nvPr>
        </p:nvSpPr>
        <p:spPr/>
        <p:txBody>
          <a:bodyPr vert="horz" lIns="91440" tIns="45720" rIns="91440" bIns="45720" rtlCol="0" anchor="t">
            <a:normAutofit/>
          </a:bodyPr>
          <a:lstStyle/>
          <a:p>
            <a:pPr marL="0" indent="0">
              <a:buNone/>
            </a:pPr>
            <a:r>
              <a:rPr lang="en-US" sz="2800"/>
              <a:t>These smells are nice, but it's not like the sweet fruity smells in other sanitizers. </a:t>
            </a:r>
          </a:p>
          <a:p>
            <a:pPr marL="0" indent="0">
              <a:buNone/>
            </a:pPr>
            <a:r>
              <a:rPr lang="en-US" sz="2800"/>
              <a:t>It's not pretty. Food coloring would've been nice.</a:t>
            </a:r>
          </a:p>
          <a:p>
            <a:pPr marL="0" indent="0">
              <a:buNone/>
            </a:pPr>
            <a:r>
              <a:rPr lang="en-US" sz="2800"/>
              <a:t>No glitter, no matter how nice it looks. Glitter is harmful for you and the environment, did you know?</a:t>
            </a:r>
          </a:p>
        </p:txBody>
      </p:sp>
    </p:spTree>
    <p:extLst>
      <p:ext uri="{BB962C8B-B14F-4D97-AF65-F5344CB8AC3E}">
        <p14:creationId xmlns:p14="http://schemas.microsoft.com/office/powerpoint/2010/main" val="1772328216"/>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F7DDE-39C8-4126-8AA5-36145548E66E}"/>
              </a:ext>
            </a:extLst>
          </p:cNvPr>
          <p:cNvSpPr>
            <a:spLocks noGrp="1"/>
          </p:cNvSpPr>
          <p:nvPr>
            <p:ph type="title"/>
          </p:nvPr>
        </p:nvSpPr>
        <p:spPr/>
        <p:txBody>
          <a:bodyPr/>
          <a:lstStyle/>
          <a:p>
            <a:r>
              <a:rPr lang="en-US"/>
              <a:t>Our Sanitizers</a:t>
            </a:r>
          </a:p>
        </p:txBody>
      </p:sp>
      <p:sp>
        <p:nvSpPr>
          <p:cNvPr id="3" name="Content Placeholder 2">
            <a:extLst>
              <a:ext uri="{FF2B5EF4-FFF2-40B4-BE49-F238E27FC236}">
                <a16:creationId xmlns:a16="http://schemas.microsoft.com/office/drawing/2014/main" xmlns="" id="{1FCC3E0F-5688-485A-827D-5478569C0908}"/>
              </a:ext>
            </a:extLst>
          </p:cNvPr>
          <p:cNvSpPr>
            <a:spLocks noGrp="1"/>
          </p:cNvSpPr>
          <p:nvPr>
            <p:ph idx="1"/>
          </p:nvPr>
        </p:nvSpPr>
        <p:spPr/>
        <p:txBody>
          <a:bodyPr vert="horz" lIns="91440" tIns="45720" rIns="91440" bIns="45720" rtlCol="0" anchor="t">
            <a:normAutofit/>
          </a:bodyPr>
          <a:lstStyle/>
          <a:p>
            <a:pPr marL="0" indent="0">
              <a:buNone/>
            </a:pPr>
            <a:r>
              <a:rPr lang="en-US" sz="2400"/>
              <a:t>Did you know that hand sanitizers are actually harmful to our health? Yes, they kill our germs, and they're really good at it, but the rubbing alcohol (a.k.a. ethyl alcohol or ethanol) that kills the germs also bothers our bodies.</a:t>
            </a:r>
          </a:p>
        </p:txBody>
      </p:sp>
    </p:spTree>
    <p:extLst>
      <p:ext uri="{BB962C8B-B14F-4D97-AF65-F5344CB8AC3E}">
        <p14:creationId xmlns:p14="http://schemas.microsoft.com/office/powerpoint/2010/main" val="1764994150"/>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0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2F368-246C-49F6-9768-BA7299D232CC}"/>
              </a:ext>
            </a:extLst>
          </p:cNvPr>
          <p:cNvSpPr>
            <a:spLocks noGrp="1"/>
          </p:cNvSpPr>
          <p:nvPr>
            <p:ph type="title"/>
          </p:nvPr>
        </p:nvSpPr>
        <p:spPr/>
        <p:txBody>
          <a:bodyPr/>
          <a:lstStyle/>
          <a:p>
            <a:r>
              <a:rPr lang="en-US"/>
              <a:t>So</a:t>
            </a:r>
          </a:p>
        </p:txBody>
      </p:sp>
      <p:sp>
        <p:nvSpPr>
          <p:cNvPr id="3" name="Content Placeholder 2">
            <a:extLst>
              <a:ext uri="{FF2B5EF4-FFF2-40B4-BE49-F238E27FC236}">
                <a16:creationId xmlns:a16="http://schemas.microsoft.com/office/drawing/2014/main" xmlns="" id="{346ED953-D7F2-43FE-BFDB-8C9FD4B6C51F}"/>
              </a:ext>
            </a:extLst>
          </p:cNvPr>
          <p:cNvSpPr>
            <a:spLocks noGrp="1"/>
          </p:cNvSpPr>
          <p:nvPr>
            <p:ph idx="1"/>
          </p:nvPr>
        </p:nvSpPr>
        <p:spPr/>
        <p:txBody>
          <a:bodyPr vert="horz" lIns="91440" tIns="45720" rIns="91440" bIns="45720" rtlCol="0" anchor="t">
            <a:normAutofit/>
          </a:bodyPr>
          <a:lstStyle/>
          <a:p>
            <a:pPr marL="0" indent="0">
              <a:buNone/>
            </a:pPr>
            <a:r>
              <a:rPr lang="en-US" sz="2400"/>
              <a:t>So, I tried to make a hand sanitizer that doesn't hurt people but still works. This is how I did it.</a:t>
            </a:r>
          </a:p>
        </p:txBody>
      </p:sp>
    </p:spTree>
    <p:extLst>
      <p:ext uri="{BB962C8B-B14F-4D97-AF65-F5344CB8AC3E}">
        <p14:creationId xmlns:p14="http://schemas.microsoft.com/office/powerpoint/2010/main" val="2231107116"/>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0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7AE7D41-477A-43FC-AC3D-B41B8F603697}"/>
              </a:ext>
            </a:extLst>
          </p:cNvPr>
          <p:cNvSpPr txBox="1"/>
          <p:nvPr/>
        </p:nvSpPr>
        <p:spPr>
          <a:xfrm>
            <a:off x="4124325" y="2486025"/>
            <a:ext cx="2743200"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t>Try One</a:t>
            </a:r>
            <a:endParaRPr lang="en-US" sz="3200"/>
          </a:p>
        </p:txBody>
      </p:sp>
    </p:spTree>
    <p:extLst>
      <p:ext uri="{BB962C8B-B14F-4D97-AF65-F5344CB8AC3E}">
        <p14:creationId xmlns:p14="http://schemas.microsoft.com/office/powerpoint/2010/main" val="3658927371"/>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00064-2F96-48D6-80FB-0ADC3EFCA709}"/>
              </a:ext>
            </a:extLst>
          </p:cNvPr>
          <p:cNvSpPr>
            <a:spLocks noGrp="1"/>
          </p:cNvSpPr>
          <p:nvPr>
            <p:ph type="title"/>
          </p:nvPr>
        </p:nvSpPr>
        <p:spPr/>
        <p:txBody>
          <a:bodyPr/>
          <a:lstStyle/>
          <a:p>
            <a:r>
              <a:rPr lang="en-US"/>
              <a:t>What You Need and Why</a:t>
            </a:r>
          </a:p>
        </p:txBody>
      </p:sp>
      <p:pic>
        <p:nvPicPr>
          <p:cNvPr id="5" name="Picture 5" descr="A bottle of water on a table&#10;&#10;Description generated with very high confidence">
            <a:extLst>
              <a:ext uri="{FF2B5EF4-FFF2-40B4-BE49-F238E27FC236}">
                <a16:creationId xmlns:a16="http://schemas.microsoft.com/office/drawing/2014/main" xmlns="" id="{4B9B7F99-B67A-4E01-BCF0-40B051088648}"/>
              </a:ext>
            </a:extLst>
          </p:cNvPr>
          <p:cNvPicPr>
            <a:picLocks noGrp="1" noChangeAspect="1"/>
          </p:cNvPicPr>
          <p:nvPr>
            <p:ph idx="1"/>
          </p:nvPr>
        </p:nvPicPr>
        <p:blipFill>
          <a:blip r:embed="rId2"/>
          <a:stretch>
            <a:fillRect/>
          </a:stretch>
        </p:blipFill>
        <p:spPr>
          <a:xfrm>
            <a:off x="6566251" y="1885950"/>
            <a:ext cx="4819650" cy="2714625"/>
          </a:xfrm>
          <a:prstGeom prst="rect">
            <a:avLst/>
          </a:prstGeom>
        </p:spPr>
      </p:pic>
      <p:sp>
        <p:nvSpPr>
          <p:cNvPr id="4" name="Text Placeholder 3">
            <a:extLst>
              <a:ext uri="{FF2B5EF4-FFF2-40B4-BE49-F238E27FC236}">
                <a16:creationId xmlns:a16="http://schemas.microsoft.com/office/drawing/2014/main" xmlns="" id="{9A380090-B0BF-4D03-B030-1BBD9302D25D}"/>
              </a:ext>
            </a:extLst>
          </p:cNvPr>
          <p:cNvSpPr>
            <a:spLocks noGrp="1"/>
          </p:cNvSpPr>
          <p:nvPr>
            <p:ph type="body" sz="half" idx="2"/>
          </p:nvPr>
        </p:nvSpPr>
        <p:spPr>
          <a:xfrm>
            <a:off x="523875" y="3194290"/>
            <a:ext cx="5092185" cy="2787650"/>
          </a:xfrm>
        </p:spPr>
        <p:txBody>
          <a:bodyPr vert="horz" lIns="91440" tIns="45720" rIns="91440" bIns="45720" rtlCol="0" anchor="t" anchorCtr="1">
            <a:noAutofit/>
          </a:bodyPr>
          <a:lstStyle/>
          <a:p>
            <a:pPr algn="l"/>
            <a:r>
              <a:rPr lang="en-US" sz="2000"/>
              <a:t>Aloe Vera gel- it soothes and heals skin, and does the does some disinfecting</a:t>
            </a:r>
          </a:p>
          <a:p>
            <a:r>
              <a:rPr lang="en-US" sz="2000"/>
              <a:t>Tea tree oil (optional)- it moisturizes skin and cleans</a:t>
            </a:r>
          </a:p>
          <a:p>
            <a:pPr algn="l"/>
            <a:r>
              <a:rPr lang="en-US" sz="2000"/>
              <a:t>Vitamin E oil (super optional)- Similar to tea tree oil</a:t>
            </a:r>
          </a:p>
          <a:p>
            <a:r>
              <a:rPr lang="en-US" sz="2000"/>
              <a:t>Essential oils (optional)- They're for scent, though the gel already smells. People use cinnamon a lot, for some reason, but I hate the smell.</a:t>
            </a:r>
          </a:p>
          <a:p>
            <a:pPr algn="l"/>
            <a:endParaRPr lang="en-US" sz="2000"/>
          </a:p>
          <a:p>
            <a:pPr marL="342900" indent="-342900" algn="l">
              <a:buChar char="•"/>
            </a:pPr>
            <a:endParaRPr lang="en-US" sz="2000"/>
          </a:p>
        </p:txBody>
      </p:sp>
      <p:sp>
        <p:nvSpPr>
          <p:cNvPr id="7" name="TextBox 6">
            <a:extLst>
              <a:ext uri="{FF2B5EF4-FFF2-40B4-BE49-F238E27FC236}">
                <a16:creationId xmlns:a16="http://schemas.microsoft.com/office/drawing/2014/main" xmlns="" id="{7B9291B1-EBDF-4C6D-879F-4950BE69E8EF}"/>
              </a:ext>
            </a:extLst>
          </p:cNvPr>
          <p:cNvSpPr txBox="1"/>
          <p:nvPr/>
        </p:nvSpPr>
        <p:spPr>
          <a:xfrm>
            <a:off x="7610475" y="257175"/>
            <a:ext cx="2743200"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This is the stuff I used. I got everything from Fred Meyers, but Walmart, Walgreens, or Target also have stuff.</a:t>
            </a:r>
          </a:p>
        </p:txBody>
      </p:sp>
      <p:sp>
        <p:nvSpPr>
          <p:cNvPr id="8" name="TextBox 7">
            <a:extLst>
              <a:ext uri="{FF2B5EF4-FFF2-40B4-BE49-F238E27FC236}">
                <a16:creationId xmlns:a16="http://schemas.microsoft.com/office/drawing/2014/main" xmlns="" id="{8D84BFAB-56DF-4AC9-83FA-C1BE8E47CE63}"/>
              </a:ext>
            </a:extLst>
          </p:cNvPr>
          <p:cNvSpPr txBox="1"/>
          <p:nvPr/>
        </p:nvSpPr>
        <p:spPr>
          <a:xfrm>
            <a:off x="6886575" y="4737735"/>
            <a:ext cx="4373519"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Big green bottle- Aloe Vera gel.</a:t>
            </a:r>
          </a:p>
          <a:p>
            <a:pPr algn="ctr"/>
            <a:r>
              <a:rPr lang="en-US"/>
              <a:t>Brown-topped yellow bottle- Tea tree oil.</a:t>
            </a:r>
          </a:p>
          <a:p>
            <a:pPr algn="ctr"/>
            <a:r>
              <a:rPr lang="en-US"/>
              <a:t>Little black bottles- Essential oils (lemongrass, cinnamon, and lemon).</a:t>
            </a:r>
          </a:p>
          <a:p>
            <a:pPr algn="ctr"/>
            <a:r>
              <a:rPr lang="en-US"/>
              <a:t>White-topped yellow bottle- Vitamin E.</a:t>
            </a:r>
          </a:p>
        </p:txBody>
      </p:sp>
    </p:spTree>
    <p:extLst>
      <p:ext uri="{BB962C8B-B14F-4D97-AF65-F5344CB8AC3E}">
        <p14:creationId xmlns:p14="http://schemas.microsoft.com/office/powerpoint/2010/main" val="2415573078"/>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12C04-1D93-4E9A-A38C-C73731EC396A}"/>
              </a:ext>
            </a:extLst>
          </p:cNvPr>
          <p:cNvSpPr>
            <a:spLocks noGrp="1"/>
          </p:cNvSpPr>
          <p:nvPr>
            <p:ph type="title"/>
          </p:nvPr>
        </p:nvSpPr>
        <p:spPr/>
        <p:txBody>
          <a:bodyPr>
            <a:normAutofit/>
          </a:bodyPr>
          <a:lstStyle/>
          <a:p>
            <a:r>
              <a:rPr lang="en-US" sz="2400"/>
              <a:t>Doing Stuff</a:t>
            </a:r>
          </a:p>
        </p:txBody>
      </p:sp>
      <p:pic>
        <p:nvPicPr>
          <p:cNvPr id="13" name="Picture 13" descr="A glass cup on a table&#10;&#10;Description generated with high confidence">
            <a:extLst>
              <a:ext uri="{FF2B5EF4-FFF2-40B4-BE49-F238E27FC236}">
                <a16:creationId xmlns:a16="http://schemas.microsoft.com/office/drawing/2014/main" xmlns="" id="{43AB42AF-3289-4E88-8CDC-CD3649DEAA78}"/>
              </a:ext>
            </a:extLst>
          </p:cNvPr>
          <p:cNvPicPr>
            <a:picLocks noGrp="1" noChangeAspect="1"/>
          </p:cNvPicPr>
          <p:nvPr>
            <p:ph idx="1"/>
          </p:nvPr>
        </p:nvPicPr>
        <p:blipFill>
          <a:blip r:embed="rId2"/>
          <a:stretch>
            <a:fillRect/>
          </a:stretch>
        </p:blipFill>
        <p:spPr>
          <a:xfrm>
            <a:off x="6095352" y="1781175"/>
            <a:ext cx="4513262" cy="2535227"/>
          </a:xfrm>
          <a:prstGeom prst="rect">
            <a:avLst/>
          </a:prstGeom>
        </p:spPr>
      </p:pic>
      <p:sp>
        <p:nvSpPr>
          <p:cNvPr id="4" name="Text Placeholder 3">
            <a:extLst>
              <a:ext uri="{FF2B5EF4-FFF2-40B4-BE49-F238E27FC236}">
                <a16:creationId xmlns:a16="http://schemas.microsoft.com/office/drawing/2014/main" xmlns="" id="{EE485B8D-E1AA-49EA-9BB8-6651FA3CADEB}"/>
              </a:ext>
            </a:extLst>
          </p:cNvPr>
          <p:cNvSpPr>
            <a:spLocks noGrp="1"/>
          </p:cNvSpPr>
          <p:nvPr>
            <p:ph type="body" sz="half" idx="2"/>
          </p:nvPr>
        </p:nvSpPr>
        <p:spPr>
          <a:xfrm>
            <a:off x="542925" y="2778189"/>
            <a:ext cx="3854528" cy="2584449"/>
          </a:xfrm>
        </p:spPr>
        <p:txBody>
          <a:bodyPr>
            <a:normAutofit lnSpcReduction="10000"/>
          </a:bodyPr>
          <a:lstStyle/>
          <a:p>
            <a:r>
              <a:rPr lang="en-US" sz="2400"/>
              <a:t>Mix 1/4 cup of Aloe Vera gel, 6-9 drops of essential oil, 6 drops of tea tree oil, and 2-5 drops of Vitamin E.</a:t>
            </a:r>
          </a:p>
          <a:p>
            <a:r>
              <a:rPr lang="en-US" sz="2400"/>
              <a:t>Remember, Vitamin E and the essential oils are optional.</a:t>
            </a:r>
          </a:p>
        </p:txBody>
      </p:sp>
      <p:sp>
        <p:nvSpPr>
          <p:cNvPr id="15" name="TextBox 14">
            <a:extLst>
              <a:ext uri="{FF2B5EF4-FFF2-40B4-BE49-F238E27FC236}">
                <a16:creationId xmlns:a16="http://schemas.microsoft.com/office/drawing/2014/main" xmlns="" id="{F68FE0B6-E081-44FC-B8BC-EF590364F7BC}"/>
              </a:ext>
            </a:extLst>
          </p:cNvPr>
          <p:cNvSpPr txBox="1"/>
          <p:nvPr/>
        </p:nvSpPr>
        <p:spPr>
          <a:xfrm>
            <a:off x="6663260" y="5057775"/>
            <a:ext cx="33782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First, the Aloe Vera gel. It was super thick.</a:t>
            </a:r>
          </a:p>
        </p:txBody>
      </p:sp>
      <p:sp>
        <p:nvSpPr>
          <p:cNvPr id="16" name="TextBox 15">
            <a:extLst>
              <a:ext uri="{FF2B5EF4-FFF2-40B4-BE49-F238E27FC236}">
                <a16:creationId xmlns:a16="http://schemas.microsoft.com/office/drawing/2014/main" xmlns="" id="{031FEF3B-7661-461C-9C51-CA013892C446}"/>
              </a:ext>
            </a:extLst>
          </p:cNvPr>
          <p:cNvSpPr txBox="1"/>
          <p:nvPr/>
        </p:nvSpPr>
        <p:spPr>
          <a:xfrm>
            <a:off x="7863768" y="590550"/>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1.</a:t>
            </a:r>
          </a:p>
        </p:txBody>
      </p:sp>
    </p:spTree>
    <p:extLst>
      <p:ext uri="{BB962C8B-B14F-4D97-AF65-F5344CB8AC3E}">
        <p14:creationId xmlns:p14="http://schemas.microsoft.com/office/powerpoint/2010/main" val="3944025414"/>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5"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B2004-1E7E-435F-BA73-BAE0EF803D94}"/>
              </a:ext>
            </a:extLst>
          </p:cNvPr>
          <p:cNvSpPr>
            <a:spLocks noGrp="1"/>
          </p:cNvSpPr>
          <p:nvPr>
            <p:ph type="title"/>
          </p:nvPr>
        </p:nvSpPr>
        <p:spPr>
          <a:xfrm>
            <a:off x="676275" y="723900"/>
            <a:ext cx="8596668" cy="1320800"/>
          </a:xfrm>
        </p:spPr>
        <p:txBody>
          <a:bodyPr/>
          <a:lstStyle/>
          <a:p>
            <a:r>
              <a:rPr lang="en-US"/>
              <a:t>2.</a:t>
            </a:r>
          </a:p>
        </p:txBody>
      </p:sp>
      <p:pic>
        <p:nvPicPr>
          <p:cNvPr id="4" name="Picture 4" descr="9 drops of cinnamon oil and 8 drops of lemon oil (you can&amp;#39;t really smell the lemon, but the cinnamon smells really strong).&#10;&#10;Description generated with very high confidence">
            <a:extLst>
              <a:ext uri="{FF2B5EF4-FFF2-40B4-BE49-F238E27FC236}">
                <a16:creationId xmlns:a16="http://schemas.microsoft.com/office/drawing/2014/main" xmlns="" id="{2BFD1060-DCB1-4D7F-9177-ED2C90E95629}"/>
              </a:ext>
            </a:extLst>
          </p:cNvPr>
          <p:cNvPicPr>
            <a:picLocks noGrp="1" noChangeAspect="1"/>
          </p:cNvPicPr>
          <p:nvPr>
            <p:ph idx="1"/>
          </p:nvPr>
        </p:nvPicPr>
        <p:blipFill>
          <a:blip r:embed="rId2"/>
          <a:stretch>
            <a:fillRect/>
          </a:stretch>
        </p:blipFill>
        <p:spPr>
          <a:xfrm>
            <a:off x="3124200" y="1623060"/>
            <a:ext cx="5524500" cy="3105150"/>
          </a:xfrm>
          <a:prstGeom prst="rect">
            <a:avLst/>
          </a:prstGeom>
        </p:spPr>
      </p:pic>
      <p:sp>
        <p:nvSpPr>
          <p:cNvPr id="6" name="TextBox 5">
            <a:extLst>
              <a:ext uri="{FF2B5EF4-FFF2-40B4-BE49-F238E27FC236}">
                <a16:creationId xmlns:a16="http://schemas.microsoft.com/office/drawing/2014/main" xmlns="" id="{8F2A8412-FEA3-4CFC-93B5-33C43E039333}"/>
              </a:ext>
            </a:extLst>
          </p:cNvPr>
          <p:cNvSpPr txBox="1"/>
          <p:nvPr/>
        </p:nvSpPr>
        <p:spPr>
          <a:xfrm>
            <a:off x="3349978" y="5153025"/>
            <a:ext cx="5297135"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9 drops of cinnamon oil and 8 drops of lemon and lemongrass oil (you can't really smell the lemons, but the cinnamon is really strong). The gel turned paler and slimier.</a:t>
            </a:r>
          </a:p>
        </p:txBody>
      </p:sp>
    </p:spTree>
    <p:extLst>
      <p:ext uri="{BB962C8B-B14F-4D97-AF65-F5344CB8AC3E}">
        <p14:creationId xmlns:p14="http://schemas.microsoft.com/office/powerpoint/2010/main" val="408432583"/>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27888-6EAA-4FB3-BEC1-A36D56DC6F91}"/>
              </a:ext>
            </a:extLst>
          </p:cNvPr>
          <p:cNvSpPr>
            <a:spLocks noGrp="1"/>
          </p:cNvSpPr>
          <p:nvPr>
            <p:ph type="title"/>
          </p:nvPr>
        </p:nvSpPr>
        <p:spPr/>
        <p:txBody>
          <a:bodyPr/>
          <a:lstStyle/>
          <a:p>
            <a:r>
              <a:rPr lang="en-US"/>
              <a:t>3.</a:t>
            </a:r>
          </a:p>
        </p:txBody>
      </p:sp>
      <p:pic>
        <p:nvPicPr>
          <p:cNvPr id="4" name="Picture 4" descr="A cup of coffee on a table&#10;&#10;Description generated with high confidence">
            <a:extLst>
              <a:ext uri="{FF2B5EF4-FFF2-40B4-BE49-F238E27FC236}">
                <a16:creationId xmlns:a16="http://schemas.microsoft.com/office/drawing/2014/main" xmlns="" id="{BD4436D1-7098-4B3B-AD90-6592592C8438}"/>
              </a:ext>
            </a:extLst>
          </p:cNvPr>
          <p:cNvPicPr>
            <a:picLocks noGrp="1" noChangeAspect="1"/>
          </p:cNvPicPr>
          <p:nvPr>
            <p:ph idx="1"/>
          </p:nvPr>
        </p:nvPicPr>
        <p:blipFill>
          <a:blip r:embed="rId2"/>
          <a:stretch>
            <a:fillRect/>
          </a:stretch>
        </p:blipFill>
        <p:spPr>
          <a:xfrm>
            <a:off x="3310636" y="2228850"/>
            <a:ext cx="5524500" cy="3105150"/>
          </a:xfrm>
          <a:prstGeom prst="rect">
            <a:avLst/>
          </a:prstGeom>
        </p:spPr>
      </p:pic>
      <p:sp>
        <p:nvSpPr>
          <p:cNvPr id="6" name="TextBox 5">
            <a:extLst>
              <a:ext uri="{FF2B5EF4-FFF2-40B4-BE49-F238E27FC236}">
                <a16:creationId xmlns:a16="http://schemas.microsoft.com/office/drawing/2014/main" xmlns="" id="{9810FA27-F9C2-48A2-9DC5-FB54E2DE915F}"/>
              </a:ext>
            </a:extLst>
          </p:cNvPr>
          <p:cNvSpPr txBox="1"/>
          <p:nvPr/>
        </p:nvSpPr>
        <p:spPr>
          <a:xfrm>
            <a:off x="4700581" y="5419725"/>
            <a:ext cx="27432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I added 6 drops of tea tree oil.</a:t>
            </a:r>
          </a:p>
        </p:txBody>
      </p:sp>
    </p:spTree>
    <p:extLst>
      <p:ext uri="{BB962C8B-B14F-4D97-AF65-F5344CB8AC3E}">
        <p14:creationId xmlns:p14="http://schemas.microsoft.com/office/powerpoint/2010/main" val="1584954852"/>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5A864-6346-4AFD-A016-7F4684B63168}"/>
              </a:ext>
            </a:extLst>
          </p:cNvPr>
          <p:cNvSpPr>
            <a:spLocks noGrp="1"/>
          </p:cNvSpPr>
          <p:nvPr>
            <p:ph type="title"/>
          </p:nvPr>
        </p:nvSpPr>
        <p:spPr/>
        <p:txBody>
          <a:bodyPr/>
          <a:lstStyle/>
          <a:p>
            <a:r>
              <a:rPr lang="en-US"/>
              <a:t>4.</a:t>
            </a:r>
          </a:p>
        </p:txBody>
      </p:sp>
      <p:pic>
        <p:nvPicPr>
          <p:cNvPr id="4" name="Picture 4" descr="A picture containing indoor, cup, table, sitting&#10;&#10;Description generated with very high confidence">
            <a:extLst>
              <a:ext uri="{FF2B5EF4-FFF2-40B4-BE49-F238E27FC236}">
                <a16:creationId xmlns:a16="http://schemas.microsoft.com/office/drawing/2014/main" xmlns="" id="{8189A413-30D8-4891-B1D0-6EF896DD6927}"/>
              </a:ext>
            </a:extLst>
          </p:cNvPr>
          <p:cNvPicPr>
            <a:picLocks noGrp="1" noChangeAspect="1"/>
          </p:cNvPicPr>
          <p:nvPr>
            <p:ph idx="1"/>
          </p:nvPr>
        </p:nvPicPr>
        <p:blipFill>
          <a:blip r:embed="rId2"/>
          <a:stretch>
            <a:fillRect/>
          </a:stretch>
        </p:blipFill>
        <p:spPr>
          <a:xfrm>
            <a:off x="3324747" y="2286000"/>
            <a:ext cx="5524500" cy="3105150"/>
          </a:xfrm>
          <a:prstGeom prst="rect">
            <a:avLst/>
          </a:prstGeom>
        </p:spPr>
      </p:pic>
      <p:sp>
        <p:nvSpPr>
          <p:cNvPr id="6" name="TextBox 5">
            <a:extLst>
              <a:ext uri="{FF2B5EF4-FFF2-40B4-BE49-F238E27FC236}">
                <a16:creationId xmlns:a16="http://schemas.microsoft.com/office/drawing/2014/main" xmlns="" id="{2AEEF8BC-55D4-48B6-989B-27625ADD06C8}"/>
              </a:ext>
            </a:extLst>
          </p:cNvPr>
          <p:cNvSpPr txBox="1"/>
          <p:nvPr/>
        </p:nvSpPr>
        <p:spPr>
          <a:xfrm>
            <a:off x="4721747" y="5390444"/>
            <a:ext cx="2743200"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I added 3 drops of Vitamin E oil. It's super slimy and oily. The gel turned firmer.</a:t>
            </a:r>
          </a:p>
        </p:txBody>
      </p:sp>
    </p:spTree>
    <p:extLst>
      <p:ext uri="{BB962C8B-B14F-4D97-AF65-F5344CB8AC3E}">
        <p14:creationId xmlns:p14="http://schemas.microsoft.com/office/powerpoint/2010/main" val="2578817844"/>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Custom</PresentationFormat>
  <Paragraphs>53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Hand Sanitizer</vt:lpstr>
      <vt:lpstr>Our Sanitizers</vt:lpstr>
      <vt:lpstr>So</vt:lpstr>
      <vt:lpstr>PowerPoint Presentation</vt:lpstr>
      <vt:lpstr>What You Need and Why</vt:lpstr>
      <vt:lpstr>Doing Stuff</vt:lpstr>
      <vt:lpstr>2.</vt:lpstr>
      <vt:lpstr>3.</vt:lpstr>
      <vt:lpstr>4.</vt:lpstr>
      <vt:lpstr>The Result</vt:lpstr>
      <vt:lpstr>Reflection</vt:lpstr>
      <vt:lpstr>PowerPoint Presentation</vt:lpstr>
      <vt:lpstr>Differences</vt:lpstr>
      <vt:lpstr>1.</vt:lpstr>
      <vt:lpstr>2.</vt:lpstr>
      <vt:lpstr>3.</vt:lpstr>
      <vt:lpstr>4.</vt:lpstr>
      <vt:lpstr>The Result</vt:lpstr>
      <vt:lpstr>All-of-It 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Nontoxic Hand Sanitizer</dc:title>
  <dc:creator>McCulloch, Cameron    CH-Staff</dc:creator>
  <cp:lastModifiedBy>McCulloch, Cameron    CH-Staff</cp:lastModifiedBy>
  <cp:revision>3</cp:revision>
  <dcterms:modified xsi:type="dcterms:W3CDTF">2018-04-06T18:39:20Z</dcterms:modified>
</cp:coreProperties>
</file>