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70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zra, Benjamin" userId="10033FFFA2ECDF65@LIVE.COM" providerId="AD" clId="Web-{2F60724E-AA95-4148-8E38-2A34837DB4D4}"/>
    <pc:docChg chg="modSld">
      <pc:chgData name="Benezra, Benjamin" userId="10033FFFA2ECDF65@LIVE.COM" providerId="AD" clId="Web-{2F60724E-AA95-4148-8E38-2A34837DB4D4}" dt="2018-03-09T22:13:11.286" v="254"/>
      <pc:docMkLst>
        <pc:docMk/>
      </pc:docMkLst>
      <pc:sldChg chg="addSp modSp">
        <pc:chgData name="Benezra, Benjamin" userId="10033FFFA2ECDF65@LIVE.COM" providerId="AD" clId="Web-{2F60724E-AA95-4148-8E38-2A34837DB4D4}" dt="2018-03-09T22:13:11.286" v="254"/>
        <pc:sldMkLst>
          <pc:docMk/>
          <pc:sldMk cId="2112573305" sldId="257"/>
        </pc:sldMkLst>
        <pc:spChg chg="mod">
          <ac:chgData name="Benezra, Benjamin" userId="10033FFFA2ECDF65@LIVE.COM" providerId="AD" clId="Web-{2F60724E-AA95-4148-8E38-2A34837DB4D4}" dt="2018-03-09T22:12:12.333" v="249"/>
          <ac:spMkLst>
            <pc:docMk/>
            <pc:sldMk cId="2112573305" sldId="257"/>
            <ac:spMk id="4" creationId="{69E954F9-5881-4C46-B553-D62C57A5A0E3}"/>
          </ac:spMkLst>
        </pc:spChg>
        <pc:cxnChg chg="add mod">
          <ac:chgData name="Benezra, Benjamin" userId="10033FFFA2ECDF65@LIVE.COM" providerId="AD" clId="Web-{2F60724E-AA95-4148-8E38-2A34837DB4D4}" dt="2018-03-09T22:13:11.286" v="254"/>
          <ac:cxnSpMkLst>
            <pc:docMk/>
            <pc:sldMk cId="2112573305" sldId="257"/>
            <ac:cxnSpMk id="5" creationId="{F94E832A-1493-4800-8080-F916C2871C2F}"/>
          </ac:cxnSpMkLst>
        </pc:cxnChg>
      </pc:sldChg>
    </pc:docChg>
  </pc:docChgLst>
  <pc:docChgLst>
    <pc:chgData name="Benezra, Benjamin" userId="10033FFFA2ECDF65@LIVE.COM" providerId="AD" clId="Web-{6D2784DB-D85A-4F3C-93E4-1A25BD29DAD0}"/>
    <pc:docChg chg="addSld delSld modSld modSection">
      <pc:chgData name="Benezra, Benjamin" userId="10033FFFA2ECDF65@LIVE.COM" providerId="AD" clId="Web-{6D2784DB-D85A-4F3C-93E4-1A25BD29DAD0}" dt="2018-03-02T23:22:20.730" v="930"/>
      <pc:docMkLst>
        <pc:docMk/>
      </pc:docMkLst>
      <pc:sldChg chg="modSp">
        <pc:chgData name="Benezra, Benjamin" userId="10033FFFA2ECDF65@LIVE.COM" providerId="AD" clId="Web-{6D2784DB-D85A-4F3C-93E4-1A25BD29DAD0}" dt="2018-03-02T22:25:05.552" v="34"/>
        <pc:sldMkLst>
          <pc:docMk/>
          <pc:sldMk cId="109857222" sldId="256"/>
        </pc:sldMkLst>
        <pc:spChg chg="mod">
          <ac:chgData name="Benezra, Benjamin" userId="10033FFFA2ECDF65@LIVE.COM" providerId="AD" clId="Web-{6D2784DB-D85A-4F3C-93E4-1A25BD29DAD0}" dt="2018-03-02T22:24:48.458" v="1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enezra, Benjamin" userId="10033FFFA2ECDF65@LIVE.COM" providerId="AD" clId="Web-{6D2784DB-D85A-4F3C-93E4-1A25BD29DAD0}" dt="2018-03-02T22:25:05.552" v="34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Benezra, Benjamin" userId="10033FFFA2ECDF65@LIVE.COM" providerId="AD" clId="Web-{6D2784DB-D85A-4F3C-93E4-1A25BD29DAD0}" dt="2018-03-02T23:21:31.995" v="929"/>
        <pc:sldMkLst>
          <pc:docMk/>
          <pc:sldMk cId="2112573305" sldId="257"/>
        </pc:sldMkLst>
        <pc:spChg chg="mod">
          <ac:chgData name="Benezra, Benjamin" userId="10033FFFA2ECDF65@LIVE.COM" providerId="AD" clId="Web-{6D2784DB-D85A-4F3C-93E4-1A25BD29DAD0}" dt="2018-03-02T23:21:17.902" v="925"/>
          <ac:spMkLst>
            <pc:docMk/>
            <pc:sldMk cId="2112573305" sldId="257"/>
            <ac:spMk id="2" creationId="{146F8DF9-FD34-408A-8DA3-10B1ED97130C}"/>
          </ac:spMkLst>
        </pc:spChg>
        <pc:spChg chg="add mod">
          <ac:chgData name="Benezra, Benjamin" userId="10033FFFA2ECDF65@LIVE.COM" providerId="AD" clId="Web-{6D2784DB-D85A-4F3C-93E4-1A25BD29DAD0}" dt="2018-03-02T23:21:31.995" v="929"/>
          <ac:spMkLst>
            <pc:docMk/>
            <pc:sldMk cId="2112573305" sldId="257"/>
            <ac:spMk id="3" creationId="{6214F920-E3EF-42FD-9689-901F060295C1}"/>
          </ac:spMkLst>
        </pc:spChg>
      </pc:sldChg>
    </pc:docChg>
  </pc:docChgLst>
  <pc:docChgLst>
    <pc:chgData name="Benezra, Benjamin" userId="10033FFFA2ECDF65@LIVE.COM" providerId="AD" clId="Web-{11EA53ED-F454-4784-9B2B-4ADF9132C75E}"/>
    <pc:docChg chg="modSld">
      <pc:chgData name="Benezra, Benjamin" userId="10033FFFA2ECDF65@LIVE.COM" providerId="AD" clId="Web-{11EA53ED-F454-4784-9B2B-4ADF9132C75E}" dt="2018-03-08T18:50:19.516" v="214"/>
      <pc:docMkLst>
        <pc:docMk/>
      </pc:docMkLst>
      <pc:sldChg chg="addSp modSp">
        <pc:chgData name="Benezra, Benjamin" userId="10033FFFA2ECDF65@LIVE.COM" providerId="AD" clId="Web-{11EA53ED-F454-4784-9B2B-4ADF9132C75E}" dt="2018-03-08T18:50:04.531" v="213"/>
        <pc:sldMkLst>
          <pc:docMk/>
          <pc:sldMk cId="2112573305" sldId="257"/>
        </pc:sldMkLst>
        <pc:spChg chg="mod">
          <ac:chgData name="Benezra, Benjamin" userId="10033FFFA2ECDF65@LIVE.COM" providerId="AD" clId="Web-{11EA53ED-F454-4784-9B2B-4ADF9132C75E}" dt="2018-03-08T18:47:47.586" v="24"/>
          <ac:spMkLst>
            <pc:docMk/>
            <pc:sldMk cId="2112573305" sldId="257"/>
            <ac:spMk id="2" creationId="{146F8DF9-FD34-408A-8DA3-10B1ED97130C}"/>
          </ac:spMkLst>
        </pc:spChg>
        <pc:spChg chg="mod">
          <ac:chgData name="Benezra, Benjamin" userId="10033FFFA2ECDF65@LIVE.COM" providerId="AD" clId="Web-{11EA53ED-F454-4784-9B2B-4ADF9132C75E}" dt="2018-03-08T18:49:52.218" v="209"/>
          <ac:spMkLst>
            <pc:docMk/>
            <pc:sldMk cId="2112573305" sldId="257"/>
            <ac:spMk id="3" creationId="{6214F920-E3EF-42FD-9689-901F060295C1}"/>
          </ac:spMkLst>
        </pc:spChg>
        <pc:spChg chg="add mod">
          <ac:chgData name="Benezra, Benjamin" userId="10033FFFA2ECDF65@LIVE.COM" providerId="AD" clId="Web-{11EA53ED-F454-4784-9B2B-4ADF9132C75E}" dt="2018-03-08T18:50:04.531" v="213"/>
          <ac:spMkLst>
            <pc:docMk/>
            <pc:sldMk cId="2112573305" sldId="257"/>
            <ac:spMk id="4" creationId="{69E954F9-5881-4C46-B553-D62C57A5A0E3}"/>
          </ac:spMkLst>
        </pc:spChg>
      </pc:sldChg>
    </pc:docChg>
  </pc:docChgLst>
  <pc:docChgLst>
    <pc:chgData name="Benezra, Benjamin" userId="10033FFFA2ECDF65@LIVE.COM" providerId="AD" clId="Web-{4A8633DC-E6ED-450E-8413-C9AC34EE3595}"/>
    <pc:docChg chg="addSld modSld">
      <pc:chgData name="Benezra, Benjamin" userId="10033FFFA2ECDF65@LIVE.COM" providerId="AD" clId="Web-{4A8633DC-E6ED-450E-8413-C9AC34EE3595}" dt="2018-03-09T23:12:58.937" v="530"/>
      <pc:docMkLst>
        <pc:docMk/>
      </pc:docMkLst>
      <pc:sldChg chg="modTransition">
        <pc:chgData name="Benezra, Benjamin" userId="10033FFFA2ECDF65@LIVE.COM" providerId="AD" clId="Web-{4A8633DC-E6ED-450E-8413-C9AC34EE3595}" dt="2018-03-09T23:05:42.490" v="383"/>
        <pc:sldMkLst>
          <pc:docMk/>
          <pc:sldMk cId="109857222" sldId="256"/>
        </pc:sldMkLst>
      </pc:sldChg>
      <pc:sldChg chg="addSp modSp modTransition">
        <pc:chgData name="Benezra, Benjamin" userId="10033FFFA2ECDF65@LIVE.COM" providerId="AD" clId="Web-{4A8633DC-E6ED-450E-8413-C9AC34EE3595}" dt="2018-03-09T23:05:47.834" v="384"/>
        <pc:sldMkLst>
          <pc:docMk/>
          <pc:sldMk cId="2112573305" sldId="257"/>
        </pc:sldMkLst>
        <pc:spChg chg="mod">
          <ac:chgData name="Benezra, Benjamin" userId="10033FFFA2ECDF65@LIVE.COM" providerId="AD" clId="Web-{4A8633DC-E6ED-450E-8413-C9AC34EE3595}" dt="2018-03-09T22:56:11.212" v="342"/>
          <ac:spMkLst>
            <pc:docMk/>
            <pc:sldMk cId="2112573305" sldId="257"/>
            <ac:spMk id="2" creationId="{146F8DF9-FD34-408A-8DA3-10B1ED97130C}"/>
          </ac:spMkLst>
        </pc:spChg>
        <pc:spChg chg="mod">
          <ac:chgData name="Benezra, Benjamin" userId="10033FFFA2ECDF65@LIVE.COM" providerId="AD" clId="Web-{4A8633DC-E6ED-450E-8413-C9AC34EE3595}" dt="2018-03-09T22:55:36.305" v="332"/>
          <ac:spMkLst>
            <pc:docMk/>
            <pc:sldMk cId="2112573305" sldId="257"/>
            <ac:spMk id="3" creationId="{6214F920-E3EF-42FD-9689-901F060295C1}"/>
          </ac:spMkLst>
        </pc:spChg>
        <pc:spChg chg="mod">
          <ac:chgData name="Benezra, Benjamin" userId="10033FFFA2ECDF65@LIVE.COM" providerId="AD" clId="Web-{4A8633DC-E6ED-450E-8413-C9AC34EE3595}" dt="2018-03-09T22:55:48.071" v="338"/>
          <ac:spMkLst>
            <pc:docMk/>
            <pc:sldMk cId="2112573305" sldId="257"/>
            <ac:spMk id="4" creationId="{69E954F9-5881-4C46-B553-D62C57A5A0E3}"/>
          </ac:spMkLst>
        </pc:spChg>
        <pc:spChg chg="add mod">
          <ac:chgData name="Benezra, Benjamin" userId="10033FFFA2ECDF65@LIVE.COM" providerId="AD" clId="Web-{4A8633DC-E6ED-450E-8413-C9AC34EE3595}" dt="2018-03-09T23:01:02.344" v="380"/>
          <ac:spMkLst>
            <pc:docMk/>
            <pc:sldMk cId="2112573305" sldId="257"/>
            <ac:spMk id="6" creationId="{059E3710-2870-474B-BB9A-FD5E6BABDF6B}"/>
          </ac:spMkLst>
        </pc:spChg>
        <pc:spChg chg="add mod">
          <ac:chgData name="Benezra, Benjamin" userId="10033FFFA2ECDF65@LIVE.COM" providerId="AD" clId="Web-{4A8633DC-E6ED-450E-8413-C9AC34EE3595}" dt="2018-03-09T23:00:04.608" v="359"/>
          <ac:spMkLst>
            <pc:docMk/>
            <pc:sldMk cId="2112573305" sldId="257"/>
            <ac:spMk id="7" creationId="{A0A771F6-5A91-4000-A295-FC83A2BF00D3}"/>
          </ac:spMkLst>
        </pc:spChg>
        <pc:cxnChg chg="mod">
          <ac:chgData name="Benezra, Benjamin" userId="10033FFFA2ECDF65@LIVE.COM" providerId="AD" clId="Web-{4A8633DC-E6ED-450E-8413-C9AC34EE3595}" dt="2018-03-09T22:55:58.150" v="341"/>
          <ac:cxnSpMkLst>
            <pc:docMk/>
            <pc:sldMk cId="2112573305" sldId="257"/>
            <ac:cxnSpMk id="5" creationId="{F94E832A-1493-4800-8080-F916C2871C2F}"/>
          </ac:cxnSpMkLst>
        </pc:cxnChg>
      </pc:sldChg>
      <pc:sldChg chg="addSp delSp modSp new modTransition">
        <pc:chgData name="Benezra, Benjamin" userId="10033FFFA2ECDF65@LIVE.COM" providerId="AD" clId="Web-{4A8633DC-E6ED-450E-8413-C9AC34EE3595}" dt="2018-03-09T23:05:52.490" v="385"/>
        <pc:sldMkLst>
          <pc:docMk/>
          <pc:sldMk cId="2264780024" sldId="258"/>
        </pc:sldMkLst>
        <pc:spChg chg="mod">
          <ac:chgData name="Benezra, Benjamin" userId="10033FFFA2ECDF65@LIVE.COM" providerId="AD" clId="Web-{4A8633DC-E6ED-450E-8413-C9AC34EE3595}" dt="2018-03-09T22:55:22.586" v="329"/>
          <ac:spMkLst>
            <pc:docMk/>
            <pc:sldMk cId="2264780024" sldId="258"/>
            <ac:spMk id="2" creationId="{E27E6CB2-E1AA-47E3-B350-1614EF69A93E}"/>
          </ac:spMkLst>
        </pc:spChg>
        <pc:spChg chg="add del mod">
          <ac:chgData name="Benezra, Benjamin" userId="10033FFFA2ECDF65@LIVE.COM" providerId="AD" clId="Web-{4A8633DC-E6ED-450E-8413-C9AC34EE3595}" dt="2018-03-09T22:33:25.392" v="15"/>
          <ac:spMkLst>
            <pc:docMk/>
            <pc:sldMk cId="2264780024" sldId="258"/>
            <ac:spMk id="3" creationId="{0DBED794-4DD5-439B-AAF6-E2EFBB2BEC4F}"/>
          </ac:spMkLst>
        </pc:spChg>
        <pc:spChg chg="add mod">
          <ac:chgData name="Benezra, Benjamin" userId="10033FFFA2ECDF65@LIVE.COM" providerId="AD" clId="Web-{4A8633DC-E6ED-450E-8413-C9AC34EE3595}" dt="2018-03-09T22:33:36.610" v="18"/>
          <ac:spMkLst>
            <pc:docMk/>
            <pc:sldMk cId="2264780024" sldId="258"/>
            <ac:spMk id="4" creationId="{C94D507A-94AA-4848-BEEC-A122ED51B9A1}"/>
          </ac:spMkLst>
        </pc:spChg>
        <pc:spChg chg="add mod">
          <ac:chgData name="Benezra, Benjamin" userId="10033FFFA2ECDF65@LIVE.COM" providerId="AD" clId="Web-{4A8633DC-E6ED-450E-8413-C9AC34EE3595}" dt="2018-03-09T22:54:36.022" v="313"/>
          <ac:spMkLst>
            <pc:docMk/>
            <pc:sldMk cId="2264780024" sldId="258"/>
            <ac:spMk id="7" creationId="{F34924ED-7558-4324-93E2-32DCD6462018}"/>
          </ac:spMkLst>
        </pc:spChg>
        <pc:spChg chg="add mod">
          <ac:chgData name="Benezra, Benjamin" userId="10033FFFA2ECDF65@LIVE.COM" providerId="AD" clId="Web-{4A8633DC-E6ED-450E-8413-C9AC34EE3595}" dt="2018-03-09T22:55:13.757" v="326"/>
          <ac:spMkLst>
            <pc:docMk/>
            <pc:sldMk cId="2264780024" sldId="258"/>
            <ac:spMk id="8" creationId="{CEA89B64-BE20-4ABB-9FDD-A0E15ADE6308}"/>
          </ac:spMkLst>
        </pc:spChg>
        <pc:spChg chg="add mod">
          <ac:chgData name="Benezra, Benjamin" userId="10033FFFA2ECDF65@LIVE.COM" providerId="AD" clId="Web-{4A8633DC-E6ED-450E-8413-C9AC34EE3595}" dt="2018-03-09T22:54:49.116" v="318"/>
          <ac:spMkLst>
            <pc:docMk/>
            <pc:sldMk cId="2264780024" sldId="258"/>
            <ac:spMk id="11" creationId="{19A74E99-ABF4-4FE4-95D9-6C5AE869F192}"/>
          </ac:spMkLst>
        </pc:spChg>
        <pc:spChg chg="add mod">
          <ac:chgData name="Benezra, Benjamin" userId="10033FFFA2ECDF65@LIVE.COM" providerId="AD" clId="Web-{4A8633DC-E6ED-450E-8413-C9AC34EE3595}" dt="2018-03-09T22:54:59.867" v="322"/>
          <ac:spMkLst>
            <pc:docMk/>
            <pc:sldMk cId="2264780024" sldId="258"/>
            <ac:spMk id="12" creationId="{76E915D1-6234-4497-B9F3-48DEF3EF03BF}"/>
          </ac:spMkLst>
        </pc:spChg>
        <pc:spChg chg="add del">
          <ac:chgData name="Benezra, Benjamin" userId="10033FFFA2ECDF65@LIVE.COM" providerId="AD" clId="Web-{4A8633DC-E6ED-450E-8413-C9AC34EE3595}" dt="2018-03-09T22:43:09.724" v="101"/>
          <ac:spMkLst>
            <pc:docMk/>
            <pc:sldMk cId="2264780024" sldId="258"/>
            <ac:spMk id="15" creationId="{20EF29F4-57D4-49EA-8495-CB5776C5C79E}"/>
          </ac:spMkLst>
        </pc:spChg>
        <pc:spChg chg="add mod">
          <ac:chgData name="Benezra, Benjamin" userId="10033FFFA2ECDF65@LIVE.COM" providerId="AD" clId="Web-{4A8633DC-E6ED-450E-8413-C9AC34EE3595}" dt="2018-03-09T22:44:22.886" v="120"/>
          <ac:spMkLst>
            <pc:docMk/>
            <pc:sldMk cId="2264780024" sldId="258"/>
            <ac:spMk id="16" creationId="{E77533E6-587E-4995-B14E-8F5C7D0703F7}"/>
          </ac:spMkLst>
        </pc:spChg>
        <pc:picChg chg="add mod">
          <ac:chgData name="Benezra, Benjamin" userId="10033FFFA2ECDF65@LIVE.COM" providerId="AD" clId="Web-{4A8633DC-E6ED-450E-8413-C9AC34EE3595}" dt="2018-03-09T22:34:16.064" v="22"/>
          <ac:picMkLst>
            <pc:docMk/>
            <pc:sldMk cId="2264780024" sldId="258"/>
            <ac:picMk id="5" creationId="{11B34292-DB68-40F9-B6BA-2E54A60FB4A6}"/>
          </ac:picMkLst>
        </pc:picChg>
        <pc:picChg chg="add mod">
          <ac:chgData name="Benezra, Benjamin" userId="10033FFFA2ECDF65@LIVE.COM" providerId="AD" clId="Web-{4A8633DC-E6ED-450E-8413-C9AC34EE3595}" dt="2018-03-09T22:37:09.661" v="43"/>
          <ac:picMkLst>
            <pc:docMk/>
            <pc:sldMk cId="2264780024" sldId="258"/>
            <ac:picMk id="9" creationId="{CFC9F86E-3FDA-4311-8874-34600A504304}"/>
          </ac:picMkLst>
        </pc:picChg>
        <pc:picChg chg="add mod">
          <ac:chgData name="Benezra, Benjamin" userId="10033FFFA2ECDF65@LIVE.COM" providerId="AD" clId="Web-{4A8633DC-E6ED-450E-8413-C9AC34EE3595}" dt="2018-03-09T22:43:01.877" v="99"/>
          <ac:picMkLst>
            <pc:docMk/>
            <pc:sldMk cId="2264780024" sldId="258"/>
            <ac:picMk id="13" creationId="{7397CD6F-B106-4E45-9D6C-47C747691AD8}"/>
          </ac:picMkLst>
        </pc:picChg>
        <pc:picChg chg="add mod">
          <ac:chgData name="Benezra, Benjamin" userId="10033FFFA2ECDF65@LIVE.COM" providerId="AD" clId="Web-{4A8633DC-E6ED-450E-8413-C9AC34EE3595}" dt="2018-03-09T22:44:37.026" v="124"/>
          <ac:picMkLst>
            <pc:docMk/>
            <pc:sldMk cId="2264780024" sldId="258"/>
            <ac:picMk id="17" creationId="{3C51D40B-F30F-4B61-BE88-CABA159DDF5E}"/>
          </ac:picMkLst>
        </pc:picChg>
      </pc:sldChg>
      <pc:sldChg chg="addSp delSp modSp new mod modTransition setBg">
        <pc:chgData name="Benezra, Benjamin" userId="10033FFFA2ECDF65@LIVE.COM" providerId="AD" clId="Web-{4A8633DC-E6ED-450E-8413-C9AC34EE3595}" dt="2018-03-09T23:05:57.709" v="386"/>
        <pc:sldMkLst>
          <pc:docMk/>
          <pc:sldMk cId="1907825001" sldId="259"/>
        </pc:sldMkLst>
        <pc:spChg chg="mod ord">
          <ac:chgData name="Benezra, Benjamin" userId="10033FFFA2ECDF65@LIVE.COM" providerId="AD" clId="Web-{4A8633DC-E6ED-450E-8413-C9AC34EE3595}" dt="2018-03-09T22:54:28.335" v="311"/>
          <ac:spMkLst>
            <pc:docMk/>
            <pc:sldMk cId="1907825001" sldId="259"/>
            <ac:spMk id="2" creationId="{45C3A664-0A82-494E-94E0-05B7ADD16BBF}"/>
          </ac:spMkLst>
        </pc:spChg>
        <pc:spChg chg="add del mod">
          <ac:chgData name="Benezra, Benjamin" userId="10033FFFA2ECDF65@LIVE.COM" providerId="AD" clId="Web-{4A8633DC-E6ED-450E-8413-C9AC34EE3595}" dt="2018-03-09T22:45:55.592" v="132"/>
          <ac:spMkLst>
            <pc:docMk/>
            <pc:sldMk cId="1907825001" sldId="259"/>
            <ac:spMk id="3" creationId="{11F29BAC-B617-4210-BF3A-6373CB4FCC5F}"/>
          </ac:spMkLst>
        </pc:spChg>
        <pc:spChg chg="add mod">
          <ac:chgData name="Benezra, Benjamin" userId="10033FFFA2ECDF65@LIVE.COM" providerId="AD" clId="Web-{4A8633DC-E6ED-450E-8413-C9AC34EE3595}" dt="2018-03-09T22:54:19.584" v="306"/>
          <ac:spMkLst>
            <pc:docMk/>
            <pc:sldMk cId="1907825001" sldId="259"/>
            <ac:spMk id="10" creationId="{0D8877AB-3370-4203-A531-500EF34636FD}"/>
          </ac:spMkLst>
        </pc:spChg>
        <pc:picChg chg="add del mod">
          <ac:chgData name="Benezra, Benjamin" userId="10033FFFA2ECDF65@LIVE.COM" providerId="AD" clId="Web-{4A8633DC-E6ED-450E-8413-C9AC34EE3595}" dt="2018-03-09T22:42:55.312" v="97"/>
          <ac:picMkLst>
            <pc:docMk/>
            <pc:sldMk cId="1907825001" sldId="259"/>
            <ac:picMk id="4" creationId="{4B840E2B-480C-4561-AC16-A141F298A822}"/>
          </ac:picMkLst>
        </pc:picChg>
        <pc:picChg chg="add del mod">
          <ac:chgData name="Benezra, Benjamin" userId="10033FFFA2ECDF65@LIVE.COM" providerId="AD" clId="Web-{4A8633DC-E6ED-450E-8413-C9AC34EE3595}" dt="2018-03-09T22:45:46.637" v="126"/>
          <ac:picMkLst>
            <pc:docMk/>
            <pc:sldMk cId="1907825001" sldId="259"/>
            <ac:picMk id="6" creationId="{B5A3C2D9-A4A2-4998-99A1-73486AF16E6F}"/>
          </ac:picMkLst>
        </pc:picChg>
        <pc:picChg chg="add mod">
          <ac:chgData name="Benezra, Benjamin" userId="10033FFFA2ECDF65@LIVE.COM" providerId="AD" clId="Web-{4A8633DC-E6ED-450E-8413-C9AC34EE3595}" dt="2018-03-09T22:46:40.841" v="140"/>
          <ac:picMkLst>
            <pc:docMk/>
            <pc:sldMk cId="1907825001" sldId="259"/>
            <ac:picMk id="8" creationId="{4D7B990B-6CCF-42CB-BCF6-F137DB735BA2}"/>
          </ac:picMkLst>
        </pc:picChg>
      </pc:sldChg>
      <pc:sldChg chg="addSp modSp new mod setBg">
        <pc:chgData name="Benezra, Benjamin" userId="10033FFFA2ECDF65@LIVE.COM" providerId="AD" clId="Web-{4A8633DC-E6ED-450E-8413-C9AC34EE3595}" dt="2018-03-09T23:11:11.747" v="473"/>
        <pc:sldMkLst>
          <pc:docMk/>
          <pc:sldMk cId="2137104004" sldId="260"/>
        </pc:sldMkLst>
        <pc:spChg chg="mod ord">
          <ac:chgData name="Benezra, Benjamin" userId="10033FFFA2ECDF65@LIVE.COM" providerId="AD" clId="Web-{4A8633DC-E6ED-450E-8413-C9AC34EE3595}" dt="2018-03-09T23:11:07.981" v="471"/>
          <ac:spMkLst>
            <pc:docMk/>
            <pc:sldMk cId="2137104004" sldId="260"/>
            <ac:spMk id="2" creationId="{9926E767-3DC4-41DB-9A74-140A49AE68B7}"/>
          </ac:spMkLst>
        </pc:spChg>
        <pc:spChg chg="add mod">
          <ac:chgData name="Benezra, Benjamin" userId="10033FFFA2ECDF65@LIVE.COM" providerId="AD" clId="Web-{4A8633DC-E6ED-450E-8413-C9AC34EE3595}" dt="2018-03-09T23:11:10.278" v="472"/>
          <ac:spMkLst>
            <pc:docMk/>
            <pc:sldMk cId="2137104004" sldId="260"/>
            <ac:spMk id="5" creationId="{57F83B91-5E31-439C-9F9E-5D82D21A2D1B}"/>
          </ac:spMkLst>
        </pc:spChg>
        <pc:picChg chg="add mod">
          <ac:chgData name="Benezra, Benjamin" userId="10033FFFA2ECDF65@LIVE.COM" providerId="AD" clId="Web-{4A8633DC-E6ED-450E-8413-C9AC34EE3595}" dt="2018-03-09T23:06:45.772" v="400"/>
          <ac:picMkLst>
            <pc:docMk/>
            <pc:sldMk cId="2137104004" sldId="260"/>
            <ac:picMk id="3" creationId="{E76B44D3-78EC-4CDA-90B7-BF8F8B8748DF}"/>
          </ac:picMkLst>
        </pc:picChg>
        <pc:picChg chg="add mod">
          <ac:chgData name="Benezra, Benjamin" userId="10033FFFA2ECDF65@LIVE.COM" providerId="AD" clId="Web-{4A8633DC-E6ED-450E-8413-C9AC34EE3595}" dt="2018-03-09T23:11:11.747" v="473"/>
          <ac:picMkLst>
            <pc:docMk/>
            <pc:sldMk cId="2137104004" sldId="260"/>
            <ac:picMk id="6" creationId="{FF2460E8-01D1-4D32-B628-FB1847CE6A2E}"/>
          </ac:picMkLst>
        </pc:picChg>
      </pc:sldChg>
      <pc:sldChg chg="addSp modSp new mod setBg">
        <pc:chgData name="Benezra, Benjamin" userId="10033FFFA2ECDF65@LIVE.COM" providerId="AD" clId="Web-{4A8633DC-E6ED-450E-8413-C9AC34EE3595}" dt="2018-03-09T23:12:58.109" v="528"/>
        <pc:sldMkLst>
          <pc:docMk/>
          <pc:sldMk cId="2463389110" sldId="261"/>
        </pc:sldMkLst>
        <pc:spChg chg="mod ord">
          <ac:chgData name="Benezra, Benjamin" userId="10033FFFA2ECDF65@LIVE.COM" providerId="AD" clId="Web-{4A8633DC-E6ED-450E-8413-C9AC34EE3595}" dt="2018-03-09T23:12:58.109" v="528"/>
          <ac:spMkLst>
            <pc:docMk/>
            <pc:sldMk cId="2463389110" sldId="261"/>
            <ac:spMk id="2" creationId="{67B992DF-9AEA-465F-9110-9DC435BBF1E9}"/>
          </ac:spMkLst>
        </pc:spChg>
        <pc:spChg chg="add mod">
          <ac:chgData name="Benezra, Benjamin" userId="10033FFFA2ECDF65@LIVE.COM" providerId="AD" clId="Web-{4A8633DC-E6ED-450E-8413-C9AC34EE3595}" dt="2018-03-09T23:12:50.108" v="525"/>
          <ac:spMkLst>
            <pc:docMk/>
            <pc:sldMk cId="2463389110" sldId="261"/>
            <ac:spMk id="5" creationId="{99323A76-C06A-4E8D-A8A5-689B37D26B72}"/>
          </ac:spMkLst>
        </pc:spChg>
        <pc:picChg chg="add mod">
          <ac:chgData name="Benezra, Benjamin" userId="10033FFFA2ECDF65@LIVE.COM" providerId="AD" clId="Web-{4A8633DC-E6ED-450E-8413-C9AC34EE3595}" dt="2018-03-09T23:11:59.717" v="484"/>
          <ac:picMkLst>
            <pc:docMk/>
            <pc:sldMk cId="2463389110" sldId="261"/>
            <ac:picMk id="3" creationId="{D2DE5FE8-7B1F-4850-8A10-98DC50124118}"/>
          </ac:picMkLst>
        </pc:picChg>
      </pc:sldChg>
    </pc:docChg>
  </pc:docChgLst>
  <pc:docChgLst>
    <pc:chgData name="Benezra, Benjamin" userId="10033FFFA2ECDF65@LIVE.COM" providerId="AD" clId="Web-{5DAFB2B2-8803-4620-8AAF-69B01F8F3442}"/>
    <pc:docChg chg="modSld">
      <pc:chgData name="Benezra, Benjamin" userId="10033FFFA2ECDF65@LIVE.COM" providerId="AD" clId="Web-{5DAFB2B2-8803-4620-8AAF-69B01F8F3442}" dt="2018-03-09T23:14:56.183" v="1"/>
      <pc:docMkLst>
        <pc:docMk/>
      </pc:docMkLst>
      <pc:sldChg chg="modTransition">
        <pc:chgData name="Benezra, Benjamin" userId="10033FFFA2ECDF65@LIVE.COM" providerId="AD" clId="Web-{5DAFB2B2-8803-4620-8AAF-69B01F8F3442}" dt="2018-03-09T23:14:56.183" v="1"/>
        <pc:sldMkLst>
          <pc:docMk/>
          <pc:sldMk cId="213710400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2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1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>
                <a:solidFill>
                  <a:srgbClr val="C55A11"/>
                </a:solidFill>
              </a:rPr>
              <a:t>Lava Proof Houses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C55A11"/>
                </a:solidFill>
              </a:rPr>
              <a:t>By Ben Benezra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F8DF9-FD34-408A-8DA3-10B1ED9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315386" y="-704850"/>
            <a:ext cx="9905998" cy="1905000"/>
          </a:xfrm>
        </p:spPr>
        <p:txBody>
          <a:bodyPr/>
          <a:lstStyle/>
          <a:p>
            <a:r>
              <a:rPr lang="en-US">
                <a:solidFill>
                  <a:srgbClr val="C37B15"/>
                </a:solidFill>
              </a:rPr>
              <a:t>INFO. ON HOUSES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4F920-E3EF-42FD-9689-901F060295C1}"/>
              </a:ext>
            </a:extLst>
          </p:cNvPr>
          <p:cNvSpPr txBox="1"/>
          <p:nvPr/>
        </p:nvSpPr>
        <p:spPr>
          <a:xfrm>
            <a:off x="209550" y="1447800"/>
            <a:ext cx="274320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Regular houses are usually made out of wood or some sort of plastic material, which lava or magma can burn strait through so my houses are made out of a steel that takes a long time to burn through.</a:t>
            </a:r>
            <a:r>
              <a:rPr lang="en-US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E954F9-5881-4C46-B553-D62C57A5A0E3}"/>
              </a:ext>
            </a:extLst>
          </p:cNvPr>
          <p:cNvSpPr txBox="1"/>
          <p:nvPr/>
        </p:nvSpPr>
        <p:spPr>
          <a:xfrm>
            <a:off x="8640298" y="1381125"/>
            <a:ext cx="274320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The  magma/lava proof house is made out of steel,  its exits must be not facing the face of the volcano. The insulation should be thick and all windows and doors have a cover that can block out the harmful toxic ashes from the volcano.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94E832A-1493-4800-8080-F916C2871C2F}"/>
              </a:ext>
            </a:extLst>
          </p:cNvPr>
          <p:cNvCxnSpPr/>
          <p:nvPr/>
        </p:nvCxnSpPr>
        <p:spPr>
          <a:xfrm flipH="1">
            <a:off x="6284551" y="-17127"/>
            <a:ext cx="26614" cy="6759335"/>
          </a:xfrm>
          <a:prstGeom prst="straightConnector1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9E3710-2870-474B-BB9A-FD5E6BABDF6B}"/>
              </a:ext>
            </a:extLst>
          </p:cNvPr>
          <p:cNvSpPr txBox="1"/>
          <p:nvPr/>
        </p:nvSpPr>
        <p:spPr>
          <a:xfrm>
            <a:off x="8459299" y="3575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My lava proof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A771F6-5A91-4000-A295-FC83A2BF00D3}"/>
              </a:ext>
            </a:extLst>
          </p:cNvPr>
          <p:cNvSpPr txBox="1"/>
          <p:nvPr/>
        </p:nvSpPr>
        <p:spPr>
          <a:xfrm>
            <a:off x="209550" y="5429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Regular Houses</a:t>
            </a:r>
          </a:p>
        </p:txBody>
      </p:sp>
    </p:spTree>
    <p:extLst>
      <p:ext uri="{BB962C8B-B14F-4D97-AF65-F5344CB8AC3E}">
        <p14:creationId xmlns:p14="http://schemas.microsoft.com/office/powerpoint/2010/main" val="2112573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E6CB2-E1AA-47E3-B350-1614EF69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37B15"/>
                </a:solidFill>
              </a:rPr>
              <a:t>Materials for houses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4D507A-94AA-4848-BEEC-A122ED51B9A1}"/>
              </a:ext>
            </a:extLst>
          </p:cNvPr>
          <p:cNvSpPr txBox="1"/>
          <p:nvPr/>
        </p:nvSpPr>
        <p:spPr>
          <a:xfrm>
            <a:off x="4716479" y="319327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xmlns="" id="{11B34292-DB68-40F9-B6BA-2E54A60F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05025"/>
            <a:ext cx="2743556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4924ED-7558-4324-93E2-32DCD6462018}"/>
              </a:ext>
            </a:extLst>
          </p:cNvPr>
          <p:cNvSpPr txBox="1"/>
          <p:nvPr/>
        </p:nvSpPr>
        <p:spPr>
          <a:xfrm>
            <a:off x="257208" y="60674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Sugar cubes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89B64-BE20-4ABB-9FDD-A0E15ADE6308}"/>
              </a:ext>
            </a:extLst>
          </p:cNvPr>
          <p:cNvSpPr txBox="1"/>
          <p:nvPr/>
        </p:nvSpPr>
        <p:spPr>
          <a:xfrm>
            <a:off x="9040400" y="61055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Hot Glue</a:t>
            </a:r>
          </a:p>
        </p:txBody>
      </p:sp>
      <p:pic>
        <p:nvPicPr>
          <p:cNvPr id="9" name="Picture 9" descr="A picture containing floor, indoor, sitting, ground&#10;&#10;Description generated with very high confidence">
            <a:extLst>
              <a:ext uri="{FF2B5EF4-FFF2-40B4-BE49-F238E27FC236}">
                <a16:creationId xmlns:a16="http://schemas.microsoft.com/office/drawing/2014/main" xmlns="" id="{CFC9F86E-3FDA-4311-8874-34600A50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60" y="2105025"/>
            <a:ext cx="2743556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A74E99-ABF4-4FE4-95D9-6C5AE869F192}"/>
              </a:ext>
            </a:extLst>
          </p:cNvPr>
          <p:cNvSpPr txBox="1"/>
          <p:nvPr/>
        </p:nvSpPr>
        <p:spPr>
          <a:xfrm>
            <a:off x="3277026" y="606742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Icing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E915D1-6234-4497-B9F3-48DEF3EF03BF}"/>
              </a:ext>
            </a:extLst>
          </p:cNvPr>
          <p:cNvSpPr txBox="1"/>
          <p:nvPr/>
        </p:nvSpPr>
        <p:spPr>
          <a:xfrm>
            <a:off x="6144423" y="606742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Popsicle sticks</a:t>
            </a:r>
          </a:p>
        </p:txBody>
      </p:sp>
      <p:pic>
        <p:nvPicPr>
          <p:cNvPr id="13" name="Picture 13" descr="A picture containing ground, floor, sitting, table&#10;&#10;Description generated with very high confidence">
            <a:extLst>
              <a:ext uri="{FF2B5EF4-FFF2-40B4-BE49-F238E27FC236}">
                <a16:creationId xmlns:a16="http://schemas.microsoft.com/office/drawing/2014/main" xmlns="" id="{7397CD6F-B106-4E45-9D6C-47C74769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421" y="2105025"/>
            <a:ext cx="2743556" cy="3657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7533E6-587E-4995-B14E-8F5C7D0703F7}"/>
              </a:ext>
            </a:extLst>
          </p:cNvPr>
          <p:cNvSpPr txBox="1"/>
          <p:nvPr/>
        </p:nvSpPr>
        <p:spPr>
          <a:xfrm>
            <a:off x="8828364" y="3533775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3C51D40B-F30F-4B61-BE88-CABA159DD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988" y="2171700"/>
            <a:ext cx="2822575" cy="35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80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floor, ground, indoor, car&#10;&#10;Description generated with very high confidence">
            <a:extLst>
              <a:ext uri="{FF2B5EF4-FFF2-40B4-BE49-F238E27FC236}">
                <a16:creationId xmlns:a16="http://schemas.microsoft.com/office/drawing/2014/main" xmlns="" id="{4D7B990B-6CCF-42CB-BCF6-F137DB735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" r="2" b="22032"/>
          <a:stretch/>
        </p:blipFill>
        <p:spPr>
          <a:xfrm>
            <a:off x="400102" y="116205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3A664-0A82-494E-94E0-05B7ADD1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>
                <a:solidFill>
                  <a:srgbClr val="D49F1F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Step #1</a:t>
            </a: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4800">
                <a:solidFill>
                  <a:srgbClr val="D49F1F"/>
                </a:solidFill>
              </a:rPr>
              <a:t>For regular house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8877AB-3370-4203-A531-500EF34636FD}"/>
              </a:ext>
            </a:extLst>
          </p:cNvPr>
          <p:cNvSpPr txBox="1"/>
          <p:nvPr/>
        </p:nvSpPr>
        <p:spPr>
          <a:xfrm>
            <a:off x="6163476" y="4438650"/>
            <a:ext cx="274320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Cut a piece of cardboard and put a layer of icing and stick sugar cubes to it... wait an hour... repeat... keep repeating so its 4 layers tall!!</a:t>
            </a:r>
          </a:p>
        </p:txBody>
      </p:sp>
    </p:spTree>
    <p:extLst>
      <p:ext uri="{BB962C8B-B14F-4D97-AF65-F5344CB8AC3E}">
        <p14:creationId xmlns:p14="http://schemas.microsoft.com/office/powerpoint/2010/main" val="19078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indoor, cake, food, wall&#10;&#10;Description generated with very high confidence">
            <a:extLst>
              <a:ext uri="{FF2B5EF4-FFF2-40B4-BE49-F238E27FC236}">
                <a16:creationId xmlns:a16="http://schemas.microsoft.com/office/drawing/2014/main" xmlns="" id="{E76B44D3-78EC-4CDA-90B7-BF8F8B874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" r="7809"/>
          <a:stretch/>
        </p:blipFill>
        <p:spPr>
          <a:xfrm>
            <a:off x="1180740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6E767-3DC4-41DB-9A74-140A49AE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10" y="-38100"/>
            <a:ext cx="615051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C37B15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Step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F83B91-5E31-439C-9F9E-5D82D21A2D1B}"/>
              </a:ext>
            </a:extLst>
          </p:cNvPr>
          <p:cNvSpPr txBox="1"/>
          <p:nvPr/>
        </p:nvSpPr>
        <p:spPr>
          <a:xfrm>
            <a:off x="5515692" y="364807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For decoration add doors and windows...</a:t>
            </a:r>
          </a:p>
        </p:txBody>
      </p:sp>
      <p:pic>
        <p:nvPicPr>
          <p:cNvPr id="6" name="Picture 6" descr="A piece of luggage&#10;&#10;Description generated with high confidence">
            <a:extLst>
              <a:ext uri="{FF2B5EF4-FFF2-40B4-BE49-F238E27FC236}">
                <a16:creationId xmlns:a16="http://schemas.microsoft.com/office/drawing/2014/main" xmlns="" id="{FF2460E8-01D1-4D32-B628-FB1847CE6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96" y="1551851"/>
            <a:ext cx="27435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indoor, floor, LEGO, sitting&#10;&#10;Description generated with very high confidence">
            <a:extLst>
              <a:ext uri="{FF2B5EF4-FFF2-40B4-BE49-F238E27FC236}">
                <a16:creationId xmlns:a16="http://schemas.microsoft.com/office/drawing/2014/main" xmlns="" id="{D2DE5FE8-7B1F-4850-8A10-98DC5012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756907"/>
            <a:ext cx="4001315" cy="533508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992DF-9AEA-465F-9110-9DC435BB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8" y="609600"/>
            <a:ext cx="6223821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C37B15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Step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323A76-C06A-4E8D-A8A5-689B37D26B72}"/>
              </a:ext>
            </a:extLst>
          </p:cNvPr>
          <p:cNvSpPr txBox="1"/>
          <p:nvPr/>
        </p:nvSpPr>
        <p:spPr>
          <a:xfrm>
            <a:off x="4724400" y="3193211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37B15"/>
                </a:solidFill>
              </a:rPr>
              <a:t>Make a roof also for decoration</a:t>
            </a:r>
          </a:p>
        </p:txBody>
      </p:sp>
    </p:spTree>
    <p:extLst>
      <p:ext uri="{BB962C8B-B14F-4D97-AF65-F5344CB8AC3E}">
        <p14:creationId xmlns:p14="http://schemas.microsoft.com/office/powerpoint/2010/main" val="2463389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Lava Proof Houses</vt:lpstr>
      <vt:lpstr>INFO. ON HOUSES</vt:lpstr>
      <vt:lpstr>Materials for houses</vt:lpstr>
      <vt:lpstr>Step #1    For regular house</vt:lpstr>
      <vt:lpstr>Step #2</vt:lpstr>
      <vt:lpstr>Step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 Proof Houses</dc:title>
  <dc:creator>McCulloch, Cameron    CH-Staff</dc:creator>
  <cp:lastModifiedBy>McCulloch, Cameron    CH-Staff</cp:lastModifiedBy>
  <cp:revision>2</cp:revision>
  <dcterms:modified xsi:type="dcterms:W3CDTF">2018-04-06T18:36:56Z</dcterms:modified>
</cp:coreProperties>
</file>