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sldIdLst>
    <p:sldId id="256" r:id="rId2"/>
    <p:sldId id="265" r:id="rId3"/>
    <p:sldId id="257" r:id="rId4"/>
    <p:sldId id="266" r:id="rId5"/>
    <p:sldId id="267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8BAC86-9350-464E-ACCD-78291671AC8A}" v="57" dt="2018-03-15T21:27:53.573"/>
    <p1510:client id="{43B2786B-34F7-4BDE-8C18-2324C1AB3AE4}" v="75" dt="2018-03-16T04:18:10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31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lch, Isabella" userId="10037FFEA2D22745@LIVE.COM" providerId="AD" clId="Web-{2C8262FD-C050-45D7-B825-BB8821093DC8}"/>
    <pc:docChg chg="addSld modSld">
      <pc:chgData name="Welch, Isabella" userId="10037FFEA2D22745@LIVE.COM" providerId="AD" clId="Web-{2C8262FD-C050-45D7-B825-BB8821093DC8}" dt="2018-03-11T22:12:12.241" v="224"/>
      <pc:docMkLst>
        <pc:docMk/>
      </pc:docMkLst>
    </pc:docChg>
  </pc:docChgLst>
  <pc:docChgLst>
    <pc:chgData name="Thapa, Ayush" userId="10033FFFA2ECDF6C@LIVE.COM" providerId="AD" clId="Web-{136F1E11-3650-434A-A80B-44C236B4EC33}"/>
    <pc:docChg chg="modSld">
      <pc:chgData name="Thapa, Ayush" userId="10033FFFA2ECDF6C@LIVE.COM" providerId="AD" clId="Web-{136F1E11-3650-434A-A80B-44C236B4EC33}" dt="2018-03-12T21:28:00.810" v="24"/>
      <pc:docMkLst>
        <pc:docMk/>
      </pc:docMkLst>
      <pc:sldChg chg="modSp">
        <pc:chgData name="Thapa, Ayush" userId="10033FFFA2ECDF6C@LIVE.COM" providerId="AD" clId="Web-{136F1E11-3650-434A-A80B-44C236B4EC33}" dt="2018-03-12T21:23:24.029" v="0"/>
        <pc:sldMkLst>
          <pc:docMk/>
          <pc:sldMk cId="109857222" sldId="256"/>
        </pc:sldMkLst>
        <pc:spChg chg="mod">
          <ac:chgData name="Thapa, Ayush" userId="10033FFFA2ECDF6C@LIVE.COM" providerId="AD" clId="Web-{136F1E11-3650-434A-A80B-44C236B4EC33}" dt="2018-03-12T21:23:24.029" v="0"/>
          <ac:spMkLst>
            <pc:docMk/>
            <pc:sldMk cId="109857222" sldId="256"/>
            <ac:spMk id="7" creationId="{E98BB47A-91E4-4DBF-AEA5-C6BB0CADD662}"/>
          </ac:spMkLst>
        </pc:spChg>
      </pc:sldChg>
      <pc:sldChg chg="delSp modSp">
        <pc:chgData name="Thapa, Ayush" userId="10033FFFA2ECDF6C@LIVE.COM" providerId="AD" clId="Web-{136F1E11-3650-434A-A80B-44C236B4EC33}" dt="2018-03-12T21:23:49.466" v="3"/>
        <pc:sldMkLst>
          <pc:docMk/>
          <pc:sldMk cId="1835263712" sldId="257"/>
        </pc:sldMkLst>
        <pc:spChg chg="del">
          <ac:chgData name="Thapa, Ayush" userId="10033FFFA2ECDF6C@LIVE.COM" providerId="AD" clId="Web-{136F1E11-3650-434A-A80B-44C236B4EC33}" dt="2018-03-12T21:23:38.810" v="1"/>
          <ac:spMkLst>
            <pc:docMk/>
            <pc:sldMk cId="1835263712" sldId="257"/>
            <ac:spMk id="8" creationId="{D9DA95D0-3EA7-4EC6-BE39-B8E282E70B9B}"/>
          </ac:spMkLst>
        </pc:spChg>
        <pc:spChg chg="mod">
          <ac:chgData name="Thapa, Ayush" userId="10033FFFA2ECDF6C@LIVE.COM" providerId="AD" clId="Web-{136F1E11-3650-434A-A80B-44C236B4EC33}" dt="2018-03-12T21:23:44.279" v="2"/>
          <ac:spMkLst>
            <pc:docMk/>
            <pc:sldMk cId="1835263712" sldId="257"/>
            <ac:spMk id="9" creationId="{16762057-C2AB-4EC0-86F0-D02DE8F8BE52}"/>
          </ac:spMkLst>
        </pc:spChg>
        <pc:spChg chg="mod">
          <ac:chgData name="Thapa, Ayush" userId="10033FFFA2ECDF6C@LIVE.COM" providerId="AD" clId="Web-{136F1E11-3650-434A-A80B-44C236B4EC33}" dt="2018-03-12T21:23:49.466" v="3"/>
          <ac:spMkLst>
            <pc:docMk/>
            <pc:sldMk cId="1835263712" sldId="257"/>
            <ac:spMk id="10" creationId="{CB69E01D-5446-40F3-935C-B6E0A76D1832}"/>
          </ac:spMkLst>
        </pc:spChg>
      </pc:sldChg>
    </pc:docChg>
  </pc:docChgLst>
  <pc:docChgLst>
    <pc:chgData name="Thapa, Ayush" userId="10033FFFA2ECDF6C@LIVE.COM" providerId="AD" clId="Web-{6BF9EF37-54B7-42FE-80F7-5A28128A9DFC}"/>
    <pc:docChg chg="modSld">
      <pc:chgData name="Thapa, Ayush" userId="10033FFFA2ECDF6C@LIVE.COM" providerId="AD" clId="Web-{6BF9EF37-54B7-42FE-80F7-5A28128A9DFC}" dt="2018-03-16T05:05:42.645" v="53"/>
      <pc:docMkLst>
        <pc:docMk/>
      </pc:docMkLst>
      <pc:sldChg chg="addSp modSp">
        <pc:chgData name="Thapa, Ayush" userId="10033FFFA2ECDF6C@LIVE.COM" providerId="AD" clId="Web-{6BF9EF37-54B7-42FE-80F7-5A28128A9DFC}" dt="2018-03-16T05:05:42.645" v="53"/>
        <pc:sldMkLst>
          <pc:docMk/>
          <pc:sldMk cId="844981452" sldId="265"/>
        </pc:sldMkLst>
        <pc:spChg chg="mod">
          <ac:chgData name="Thapa, Ayush" userId="10033FFFA2ECDF6C@LIVE.COM" providerId="AD" clId="Web-{6BF9EF37-54B7-42FE-80F7-5A28128A9DFC}" dt="2018-03-16T05:02:56.751" v="16"/>
          <ac:spMkLst>
            <pc:docMk/>
            <pc:sldMk cId="844981452" sldId="265"/>
            <ac:spMk id="3" creationId="{70D585DC-FEFF-4F4A-AB5E-A7E5EA3FF0DB}"/>
          </ac:spMkLst>
        </pc:spChg>
        <pc:spChg chg="add mod ord">
          <ac:chgData name="Thapa, Ayush" userId="10033FFFA2ECDF6C@LIVE.COM" providerId="AD" clId="Web-{6BF9EF37-54B7-42FE-80F7-5A28128A9DFC}" dt="2018-03-16T05:05:28.629" v="51"/>
          <ac:spMkLst>
            <pc:docMk/>
            <pc:sldMk cId="844981452" sldId="265"/>
            <ac:spMk id="7" creationId="{F6183DA3-698F-4002-BC9D-0370AA1E8BCA}"/>
          </ac:spMkLst>
        </pc:spChg>
        <pc:spChg chg="mod">
          <ac:chgData name="Thapa, Ayush" userId="10033FFFA2ECDF6C@LIVE.COM" providerId="AD" clId="Web-{6BF9EF37-54B7-42FE-80F7-5A28128A9DFC}" dt="2018-03-16T05:02:39.860" v="5"/>
          <ac:spMkLst>
            <pc:docMk/>
            <pc:sldMk cId="844981452" sldId="265"/>
            <ac:spMk id="11" creationId="{36A35896-E09A-43EA-BB17-C47D6EFEAD9D}"/>
          </ac:spMkLst>
        </pc:spChg>
        <pc:spChg chg="mod">
          <ac:chgData name="Thapa, Ayush" userId="10033FFFA2ECDF6C@LIVE.COM" providerId="AD" clId="Web-{6BF9EF37-54B7-42FE-80F7-5A28128A9DFC}" dt="2018-03-16T05:05:42.645" v="53"/>
          <ac:spMkLst>
            <pc:docMk/>
            <pc:sldMk cId="844981452" sldId="265"/>
            <ac:spMk id="17" creationId="{D0E3A342-BA76-440F-AAE3-9C6780F34510}"/>
          </ac:spMkLst>
        </pc:spChg>
        <pc:picChg chg="mod">
          <ac:chgData name="Thapa, Ayush" userId="10033FFFA2ECDF6C@LIVE.COM" providerId="AD" clId="Web-{6BF9EF37-54B7-42FE-80F7-5A28128A9DFC}" dt="2018-03-16T05:05:35.786" v="52"/>
          <ac:picMkLst>
            <pc:docMk/>
            <pc:sldMk cId="844981452" sldId="265"/>
            <ac:picMk id="5" creationId="{64E90124-E209-4766-9217-D9006D6B507E}"/>
          </ac:picMkLst>
        </pc:picChg>
        <pc:picChg chg="mod">
          <ac:chgData name="Thapa, Ayush" userId="10033FFFA2ECDF6C@LIVE.COM" providerId="AD" clId="Web-{6BF9EF37-54B7-42FE-80F7-5A28128A9DFC}" dt="2018-03-16T05:02:39.844" v="1"/>
          <ac:picMkLst>
            <pc:docMk/>
            <pc:sldMk cId="844981452" sldId="265"/>
            <ac:picMk id="12" creationId="{A473A377-2183-4B19-9638-1155AB300F85}"/>
          </ac:picMkLst>
        </pc:picChg>
        <pc:picChg chg="mod">
          <ac:chgData name="Thapa, Ayush" userId="10033FFFA2ECDF6C@LIVE.COM" providerId="AD" clId="Web-{6BF9EF37-54B7-42FE-80F7-5A28128A9DFC}" dt="2018-03-16T05:02:39.844" v="2"/>
          <ac:picMkLst>
            <pc:docMk/>
            <pc:sldMk cId="844981452" sldId="265"/>
            <ac:picMk id="14" creationId="{BBE75CE1-66AE-42A9-BBD0-153DD43C3669}"/>
          </ac:picMkLst>
        </pc:picChg>
        <pc:picChg chg="mod">
          <ac:chgData name="Thapa, Ayush" userId="10033FFFA2ECDF6C@LIVE.COM" providerId="AD" clId="Web-{6BF9EF37-54B7-42FE-80F7-5A28128A9DFC}" dt="2018-03-16T05:02:39.860" v="3"/>
          <ac:picMkLst>
            <pc:docMk/>
            <pc:sldMk cId="844981452" sldId="265"/>
            <ac:picMk id="15" creationId="{AB864CD0-2650-4EAD-9161-B732A7F2901D}"/>
          </ac:picMkLst>
        </pc:picChg>
        <pc:picChg chg="mod">
          <ac:chgData name="Thapa, Ayush" userId="10033FFFA2ECDF6C@LIVE.COM" providerId="AD" clId="Web-{6BF9EF37-54B7-42FE-80F7-5A28128A9DFC}" dt="2018-03-16T05:02:39.860" v="4"/>
          <ac:picMkLst>
            <pc:docMk/>
            <pc:sldMk cId="844981452" sldId="265"/>
            <ac:picMk id="16" creationId="{B6FD12D0-E4A4-4437-9A0D-4697B2A5DD85}"/>
          </ac:picMkLst>
        </pc:picChg>
      </pc:sldChg>
    </pc:docChg>
  </pc:docChgLst>
  <pc:docChgLst>
    <pc:chgData name="Thapa, Ayush" userId="10033FFFA2ECDF6C@LIVE.COM" providerId="AD" clId="Web-{FC103645-FDBC-4DD9-91C1-7E7F5B7F6883}"/>
    <pc:docChg chg="delSld modSld">
      <pc:chgData name="Thapa, Ayush" userId="10033FFFA2ECDF6C@LIVE.COM" providerId="AD" clId="Web-{FC103645-FDBC-4DD9-91C1-7E7F5B7F6883}" dt="2018-03-16T03:53:00.760" v="99"/>
      <pc:docMkLst>
        <pc:docMk/>
      </pc:docMkLst>
      <pc:sldChg chg="addSp delSp modSp">
        <pc:chgData name="Thapa, Ayush" userId="10033FFFA2ECDF6C@LIVE.COM" providerId="AD" clId="Web-{FC103645-FDBC-4DD9-91C1-7E7F5B7F6883}" dt="2018-03-16T03:53:00.760" v="99"/>
        <pc:sldMkLst>
          <pc:docMk/>
          <pc:sldMk cId="109857222" sldId="256"/>
        </pc:sldMkLst>
        <pc:spChg chg="mod">
          <ac:chgData name="Thapa, Ayush" userId="10033FFFA2ECDF6C@LIVE.COM" providerId="AD" clId="Web-{FC103645-FDBC-4DD9-91C1-7E7F5B7F6883}" dt="2018-03-16T03:53:00.760" v="99"/>
          <ac:spMkLst>
            <pc:docMk/>
            <pc:sldMk cId="109857222" sldId="256"/>
            <ac:spMk id="2" creationId="{C94954B2-89DB-4D86-85E3-2ADEDB172A03}"/>
          </ac:spMkLst>
        </pc:spChg>
        <pc:spChg chg="mod">
          <ac:chgData name="Thapa, Ayush" userId="10033FFFA2ECDF6C@LIVE.COM" providerId="AD" clId="Web-{FC103645-FDBC-4DD9-91C1-7E7F5B7F6883}" dt="2018-03-16T03:50:43.696" v="76"/>
          <ac:spMkLst>
            <pc:docMk/>
            <pc:sldMk cId="109857222" sldId="256"/>
            <ac:spMk id="5" creationId="{73271951-1575-45CF-B30E-19380947A7E9}"/>
          </ac:spMkLst>
        </pc:spChg>
        <pc:spChg chg="mod">
          <ac:chgData name="Thapa, Ayush" userId="10033FFFA2ECDF6C@LIVE.COM" providerId="AD" clId="Web-{FC103645-FDBC-4DD9-91C1-7E7F5B7F6883}" dt="2018-03-16T03:51:18.821" v="83"/>
          <ac:spMkLst>
            <pc:docMk/>
            <pc:sldMk cId="109857222" sldId="256"/>
            <ac:spMk id="7" creationId="{E98BB47A-91E4-4DBF-AEA5-C6BB0CADD662}"/>
          </ac:spMkLst>
        </pc:spChg>
        <pc:spChg chg="add mod">
          <ac:chgData name="Thapa, Ayush" userId="10033FFFA2ECDF6C@LIVE.COM" providerId="AD" clId="Web-{FC103645-FDBC-4DD9-91C1-7E7F5B7F6883}" dt="2018-03-16T03:49:49.849" v="72"/>
          <ac:spMkLst>
            <pc:docMk/>
            <pc:sldMk cId="109857222" sldId="256"/>
            <ac:spMk id="8" creationId="{DD622EB2-52D7-4292-BF59-1313F596FFAA}"/>
          </ac:spMkLst>
        </pc:spChg>
        <pc:spChg chg="add mod">
          <ac:chgData name="Thapa, Ayush" userId="10033FFFA2ECDF6C@LIVE.COM" providerId="AD" clId="Web-{FC103645-FDBC-4DD9-91C1-7E7F5B7F6883}" dt="2018-03-16T03:49:29.849" v="68"/>
          <ac:spMkLst>
            <pc:docMk/>
            <pc:sldMk cId="109857222" sldId="256"/>
            <ac:spMk id="9" creationId="{F9717F52-D1B6-4E90-9368-1623561DCB8B}"/>
          </ac:spMkLst>
        </pc:spChg>
        <pc:picChg chg="add mod">
          <ac:chgData name="Thapa, Ayush" userId="10033FFFA2ECDF6C@LIVE.COM" providerId="AD" clId="Web-{FC103645-FDBC-4DD9-91C1-7E7F5B7F6883}" dt="2018-03-16T03:49:57.302" v="73"/>
          <ac:picMkLst>
            <pc:docMk/>
            <pc:sldMk cId="109857222" sldId="256"/>
            <ac:picMk id="10" creationId="{E0EE7DE6-AB66-475A-8EDE-01AC7F6BAF4E}"/>
          </ac:picMkLst>
        </pc:picChg>
        <pc:picChg chg="add del mod">
          <ac:chgData name="Thapa, Ayush" userId="10033FFFA2ECDF6C@LIVE.COM" providerId="AD" clId="Web-{FC103645-FDBC-4DD9-91C1-7E7F5B7F6883}" dt="2018-03-16T03:51:51.104" v="88"/>
          <ac:picMkLst>
            <pc:docMk/>
            <pc:sldMk cId="109857222" sldId="256"/>
            <ac:picMk id="12" creationId="{A8125F87-FD1E-4145-BB3A-62D14921205F}"/>
          </ac:picMkLst>
        </pc:picChg>
        <pc:picChg chg="add del mod">
          <ac:chgData name="Thapa, Ayush" userId="10033FFFA2ECDF6C@LIVE.COM" providerId="AD" clId="Web-{FC103645-FDBC-4DD9-91C1-7E7F5B7F6883}" dt="2018-03-16T03:52:26.823" v="93"/>
          <ac:picMkLst>
            <pc:docMk/>
            <pc:sldMk cId="109857222" sldId="256"/>
            <ac:picMk id="14" creationId="{49CBFA7F-8711-47C2-909B-4E8011B970D8}"/>
          </ac:picMkLst>
        </pc:picChg>
        <pc:picChg chg="add mod">
          <ac:chgData name="Thapa, Ayush" userId="10033FFFA2ECDF6C@LIVE.COM" providerId="AD" clId="Web-{FC103645-FDBC-4DD9-91C1-7E7F5B7F6883}" dt="2018-03-16T03:52:47.885" v="96"/>
          <ac:picMkLst>
            <pc:docMk/>
            <pc:sldMk cId="109857222" sldId="256"/>
            <ac:picMk id="16" creationId="{3BA5D899-536E-4FD9-9778-67D0D1940562}"/>
          </ac:picMkLst>
        </pc:picChg>
        <pc:cxnChg chg="add del mod">
          <ac:chgData name="Thapa, Ayush" userId="10033FFFA2ECDF6C@LIVE.COM" providerId="AD" clId="Web-{FC103645-FDBC-4DD9-91C1-7E7F5B7F6883}" dt="2018-03-16T03:47:45.891" v="47"/>
          <ac:cxnSpMkLst>
            <pc:docMk/>
            <pc:sldMk cId="109857222" sldId="256"/>
            <ac:cxnSpMk id="3" creationId="{D5E6DC2F-CBF7-4E3A-BCC0-C2141406BE5B}"/>
          </ac:cxnSpMkLst>
        </pc:cxnChg>
      </pc:sldChg>
      <pc:sldChg chg="delSp modSp">
        <pc:chgData name="Thapa, Ayush" userId="10033FFFA2ECDF6C@LIVE.COM" providerId="AD" clId="Web-{FC103645-FDBC-4DD9-91C1-7E7F5B7F6883}" dt="2018-03-16T03:44:59.687" v="38"/>
        <pc:sldMkLst>
          <pc:docMk/>
          <pc:sldMk cId="1835263712" sldId="257"/>
        </pc:sldMkLst>
        <pc:spChg chg="mod">
          <ac:chgData name="Thapa, Ayush" userId="10033FFFA2ECDF6C@LIVE.COM" providerId="AD" clId="Web-{FC103645-FDBC-4DD9-91C1-7E7F5B7F6883}" dt="2018-03-16T03:44:59.687" v="38"/>
          <ac:spMkLst>
            <pc:docMk/>
            <pc:sldMk cId="1835263712" sldId="257"/>
            <ac:spMk id="3" creationId="{70D585DC-FEFF-4F4A-AB5E-A7E5EA3FF0DB}"/>
          </ac:spMkLst>
        </pc:spChg>
        <pc:spChg chg="del">
          <ac:chgData name="Thapa, Ayush" userId="10033FFFA2ECDF6C@LIVE.COM" providerId="AD" clId="Web-{FC103645-FDBC-4DD9-91C1-7E7F5B7F6883}" dt="2018-03-16T03:28:24.669" v="0"/>
          <ac:spMkLst>
            <pc:docMk/>
            <pc:sldMk cId="1835263712" sldId="257"/>
            <ac:spMk id="4" creationId="{7AFAEC82-CD03-41A3-B1EA-3E154EA2A836}"/>
          </ac:spMkLst>
        </pc:spChg>
        <pc:spChg chg="mod">
          <ac:chgData name="Thapa, Ayush" userId="10033FFFA2ECDF6C@LIVE.COM" providerId="AD" clId="Web-{FC103645-FDBC-4DD9-91C1-7E7F5B7F6883}" dt="2018-03-16T03:28:33.559" v="1"/>
          <ac:spMkLst>
            <pc:docMk/>
            <pc:sldMk cId="1835263712" sldId="257"/>
            <ac:spMk id="7" creationId="{29A45E38-A905-4A75-B7BE-E493F5DDE4C0}"/>
          </ac:spMkLst>
        </pc:spChg>
        <pc:spChg chg="mod">
          <ac:chgData name="Thapa, Ayush" userId="10033FFFA2ECDF6C@LIVE.COM" providerId="AD" clId="Web-{FC103645-FDBC-4DD9-91C1-7E7F5B7F6883}" dt="2018-03-16T03:28:33.559" v="2"/>
          <ac:spMkLst>
            <pc:docMk/>
            <pc:sldMk cId="1835263712" sldId="257"/>
            <ac:spMk id="9" creationId="{16762057-C2AB-4EC0-86F0-D02DE8F8BE52}"/>
          </ac:spMkLst>
        </pc:spChg>
        <pc:spChg chg="mod">
          <ac:chgData name="Thapa, Ayush" userId="10033FFFA2ECDF6C@LIVE.COM" providerId="AD" clId="Web-{FC103645-FDBC-4DD9-91C1-7E7F5B7F6883}" dt="2018-03-16T03:28:33.559" v="3"/>
          <ac:spMkLst>
            <pc:docMk/>
            <pc:sldMk cId="1835263712" sldId="257"/>
            <ac:spMk id="10" creationId="{CB69E01D-5446-40F3-935C-B6E0A76D1832}"/>
          </ac:spMkLst>
        </pc:spChg>
      </pc:sldChg>
      <pc:sldChg chg="del">
        <pc:chgData name="Thapa, Ayush" userId="10033FFFA2ECDF6C@LIVE.COM" providerId="AD" clId="Web-{FC103645-FDBC-4DD9-91C1-7E7F5B7F6883}" dt="2018-03-16T03:42:17.512" v="6"/>
        <pc:sldMkLst>
          <pc:docMk/>
          <pc:sldMk cId="1529577220" sldId="258"/>
        </pc:sldMkLst>
      </pc:sldChg>
      <pc:sldChg chg="addSp delSp modSp">
        <pc:chgData name="Thapa, Ayush" userId="10033FFFA2ECDF6C@LIVE.COM" providerId="AD" clId="Web-{FC103645-FDBC-4DD9-91C1-7E7F5B7F6883}" dt="2018-03-16T03:44:00.845" v="23"/>
        <pc:sldMkLst>
          <pc:docMk/>
          <pc:sldMk cId="1458229071" sldId="261"/>
        </pc:sldMkLst>
        <pc:spChg chg="add ord">
          <ac:chgData name="Thapa, Ayush" userId="10033FFFA2ECDF6C@LIVE.COM" providerId="AD" clId="Web-{FC103645-FDBC-4DD9-91C1-7E7F5B7F6883}" dt="2018-03-16T03:43:21.865" v="11"/>
          <ac:spMkLst>
            <pc:docMk/>
            <pc:sldMk cId="1458229071" sldId="261"/>
            <ac:spMk id="22" creationId="{BA2D7BE7-24F1-4D79-8842-CBF367223F74}"/>
          </ac:spMkLst>
        </pc:spChg>
        <pc:spChg chg="add mod ord">
          <ac:chgData name="Thapa, Ayush" userId="10033FFFA2ECDF6C@LIVE.COM" providerId="AD" clId="Web-{FC103645-FDBC-4DD9-91C1-7E7F5B7F6883}" dt="2018-03-16T03:44:00.845" v="23"/>
          <ac:spMkLst>
            <pc:docMk/>
            <pc:sldMk cId="1458229071" sldId="261"/>
            <ac:spMk id="23" creationId="{9A882C92-2B5A-4B3D-8151-0DC28E7AC1D3}"/>
          </ac:spMkLst>
        </pc:spChg>
        <pc:spChg chg="del mod">
          <ac:chgData name="Thapa, Ayush" userId="10033FFFA2ECDF6C@LIVE.COM" providerId="AD" clId="Web-{FC103645-FDBC-4DD9-91C1-7E7F5B7F6883}" dt="2018-03-16T03:43:12.662" v="8"/>
          <ac:spMkLst>
            <pc:docMk/>
            <pc:sldMk cId="1458229071" sldId="261"/>
            <ac:spMk id="27" creationId="{9ABC0BD6-8E67-46B7-8E79-09B64B24DA72}"/>
          </ac:spMkLst>
        </pc:spChg>
        <pc:picChg chg="mod">
          <ac:chgData name="Thapa, Ayush" userId="10033FFFA2ECDF6C@LIVE.COM" providerId="AD" clId="Web-{FC103645-FDBC-4DD9-91C1-7E7F5B7F6883}" dt="2018-03-16T03:43:48.096" v="17"/>
          <ac:picMkLst>
            <pc:docMk/>
            <pc:sldMk cId="1458229071" sldId="261"/>
            <ac:picMk id="4" creationId="{23724A1A-F100-43A3-980E-4A692B5AE7D2}"/>
          </ac:picMkLst>
        </pc:picChg>
      </pc:sldChg>
      <pc:sldChg chg="modSp">
        <pc:chgData name="Thapa, Ayush" userId="10033FFFA2ECDF6C@LIVE.COM" providerId="AD" clId="Web-{FC103645-FDBC-4DD9-91C1-7E7F5B7F6883}" dt="2018-03-16T03:45:51.936" v="43"/>
        <pc:sldMkLst>
          <pc:docMk/>
          <pc:sldMk cId="4004685703" sldId="262"/>
        </pc:sldMkLst>
        <pc:picChg chg="mod">
          <ac:chgData name="Thapa, Ayush" userId="10033FFFA2ECDF6C@LIVE.COM" providerId="AD" clId="Web-{FC103645-FDBC-4DD9-91C1-7E7F5B7F6883}" dt="2018-03-16T03:28:52.310" v="5"/>
          <ac:picMkLst>
            <pc:docMk/>
            <pc:sldMk cId="4004685703" sldId="262"/>
            <ac:picMk id="2" creationId="{4144C807-F8F1-4BFF-9F03-7C64FDD9FA1B}"/>
          </ac:picMkLst>
        </pc:picChg>
        <pc:picChg chg="mod">
          <ac:chgData name="Thapa, Ayush" userId="10033FFFA2ECDF6C@LIVE.COM" providerId="AD" clId="Web-{FC103645-FDBC-4DD9-91C1-7E7F5B7F6883}" dt="2018-03-16T03:45:51.936" v="43"/>
          <ac:picMkLst>
            <pc:docMk/>
            <pc:sldMk cId="4004685703" sldId="262"/>
            <ac:picMk id="4" creationId="{31A861BD-9EC8-4508-BC09-A6AEE794896D}"/>
          </ac:picMkLst>
        </pc:picChg>
        <pc:picChg chg="mod">
          <ac:chgData name="Thapa, Ayush" userId="10033FFFA2ECDF6C@LIVE.COM" providerId="AD" clId="Web-{FC103645-FDBC-4DD9-91C1-7E7F5B7F6883}" dt="2018-03-16T03:45:46.481" v="42"/>
          <ac:picMkLst>
            <pc:docMk/>
            <pc:sldMk cId="4004685703" sldId="262"/>
            <ac:picMk id="8" creationId="{35FF0C3C-0A78-4E57-85D5-46E77E5C047A}"/>
          </ac:picMkLst>
        </pc:picChg>
      </pc:sldChg>
    </pc:docChg>
  </pc:docChgLst>
  <pc:docChgLst>
    <pc:chgData name="Welch, Isabella" userId="10037FFEA2D22745@LIVE.COM" providerId="AD" clId="Web-{64C273FF-2110-4CBC-AE47-8E31C6B87184}"/>
    <pc:docChg chg="modSld">
      <pc:chgData name="Welch, Isabella" userId="10037FFEA2D22745@LIVE.COM" providerId="AD" clId="Web-{64C273FF-2110-4CBC-AE47-8E31C6B87184}" dt="2018-03-15T21:33:19.977" v="43"/>
      <pc:docMkLst>
        <pc:docMk/>
      </pc:docMkLst>
      <pc:sldChg chg="addSp modSp">
        <pc:chgData name="Welch, Isabella" userId="10037FFEA2D22745@LIVE.COM" providerId="AD" clId="Web-{64C273FF-2110-4CBC-AE47-8E31C6B87184}" dt="2018-03-15T21:33:19.977" v="43"/>
        <pc:sldMkLst>
          <pc:docMk/>
          <pc:sldMk cId="3927463681" sldId="259"/>
        </pc:sldMkLst>
        <pc:spChg chg="mod">
          <ac:chgData name="Welch, Isabella" userId="10037FFEA2D22745@LIVE.COM" providerId="AD" clId="Web-{64C273FF-2110-4CBC-AE47-8E31C6B87184}" dt="2018-03-15T21:29:05.147" v="28"/>
          <ac:spMkLst>
            <pc:docMk/>
            <pc:sldMk cId="3927463681" sldId="259"/>
            <ac:spMk id="5" creationId="{0F0DBB72-B70A-47A3-9069-9A70F1B46655}"/>
          </ac:spMkLst>
        </pc:spChg>
        <pc:spChg chg="mod">
          <ac:chgData name="Welch, Isabella" userId="10037FFEA2D22745@LIVE.COM" providerId="AD" clId="Web-{64C273FF-2110-4CBC-AE47-8E31C6B87184}" dt="2018-03-15T21:29:10.850" v="31"/>
          <ac:spMkLst>
            <pc:docMk/>
            <pc:sldMk cId="3927463681" sldId="259"/>
            <ac:spMk id="7" creationId="{5C9A1284-CCF3-4E45-8BCF-55C9BA0F8BED}"/>
          </ac:spMkLst>
        </pc:spChg>
        <pc:spChg chg="mod">
          <ac:chgData name="Welch, Isabella" userId="10037FFEA2D22745@LIVE.COM" providerId="AD" clId="Web-{64C273FF-2110-4CBC-AE47-8E31C6B87184}" dt="2018-03-15T21:33:09.633" v="38"/>
          <ac:spMkLst>
            <pc:docMk/>
            <pc:sldMk cId="3927463681" sldId="259"/>
            <ac:spMk id="8" creationId="{2D9CFD52-EBDB-46A9-9A17-E8C41F9B48AF}"/>
          </ac:spMkLst>
        </pc:spChg>
        <pc:spChg chg="mod">
          <ac:chgData name="Welch, Isabella" userId="10037FFEA2D22745@LIVE.COM" providerId="AD" clId="Web-{64C273FF-2110-4CBC-AE47-8E31C6B87184}" dt="2018-03-15T21:33:04.930" v="36"/>
          <ac:spMkLst>
            <pc:docMk/>
            <pc:sldMk cId="3927463681" sldId="259"/>
            <ac:spMk id="9" creationId="{7E71D24A-EF6E-488B-BFCA-A37F00460DE8}"/>
          </ac:spMkLst>
        </pc:spChg>
        <pc:picChg chg="add mod">
          <ac:chgData name="Welch, Isabella" userId="10037FFEA2D22745@LIVE.COM" providerId="AD" clId="Web-{64C273FF-2110-4CBC-AE47-8E31C6B87184}" dt="2018-03-15T21:33:19.977" v="43"/>
          <ac:picMkLst>
            <pc:docMk/>
            <pc:sldMk cId="3927463681" sldId="259"/>
            <ac:picMk id="6" creationId="{29B9E0BA-124D-4BC9-898D-0C19C6D16ED7}"/>
          </ac:picMkLst>
        </pc:picChg>
      </pc:sldChg>
      <pc:sldChg chg="addSp delSp modSp">
        <pc:chgData name="Welch, Isabella" userId="10037FFEA2D22745@LIVE.COM" providerId="AD" clId="Web-{64C273FF-2110-4CBC-AE47-8E31C6B87184}" dt="2018-03-15T21:28:00.815" v="27"/>
        <pc:sldMkLst>
          <pc:docMk/>
          <pc:sldMk cId="4004685703" sldId="262"/>
        </pc:sldMkLst>
        <pc:picChg chg="add del mod">
          <ac:chgData name="Welch, Isabella" userId="10037FFEA2D22745@LIVE.COM" providerId="AD" clId="Web-{64C273FF-2110-4CBC-AE47-8E31C6B87184}" dt="2018-03-15T21:25:28.214" v="4"/>
          <ac:picMkLst>
            <pc:docMk/>
            <pc:sldMk cId="4004685703" sldId="262"/>
            <ac:picMk id="3" creationId="{CE65DBE9-A33F-466B-99CE-1391B28F3962}"/>
          </ac:picMkLst>
        </pc:picChg>
        <pc:picChg chg="add mod">
          <ac:chgData name="Welch, Isabella" userId="10037FFEA2D22745@LIVE.COM" providerId="AD" clId="Web-{64C273FF-2110-4CBC-AE47-8E31C6B87184}" dt="2018-03-15T21:27:48.955" v="24"/>
          <ac:picMkLst>
            <pc:docMk/>
            <pc:sldMk cId="4004685703" sldId="262"/>
            <ac:picMk id="6" creationId="{48FB1587-BEE2-4174-9D42-4A0B7EAB021A}"/>
          </ac:picMkLst>
        </pc:picChg>
        <pc:picChg chg="add mod">
          <ac:chgData name="Welch, Isabella" userId="10037FFEA2D22745@LIVE.COM" providerId="AD" clId="Web-{64C273FF-2110-4CBC-AE47-8E31C6B87184}" dt="2018-03-15T21:28:00.815" v="27"/>
          <ac:picMkLst>
            <pc:docMk/>
            <pc:sldMk cId="4004685703" sldId="262"/>
            <ac:picMk id="8" creationId="{35FF0C3C-0A78-4E57-85D5-46E77E5C047A}"/>
          </ac:picMkLst>
        </pc:picChg>
      </pc:sldChg>
    </pc:docChg>
  </pc:docChgLst>
  <pc:docChgLst>
    <pc:chgData name="Thapa, Ayush" userId="10033FFFA2ECDF6C@LIVE.COM" providerId="AD" clId="Web-{DE5E411B-B1CD-455A-AB9F-B6715D192737}"/>
    <pc:docChg chg="modSld">
      <pc:chgData name="Thapa, Ayush" userId="10033FFFA2ECDF6C@LIVE.COM" providerId="AD" clId="Web-{DE5E411B-B1CD-455A-AB9F-B6715D192737}" dt="2018-03-16T03:56:33.475" v="5"/>
      <pc:docMkLst>
        <pc:docMk/>
      </pc:docMkLst>
      <pc:sldChg chg="addAnim delAnim modAnim">
        <pc:chgData name="Thapa, Ayush" userId="10033FFFA2ECDF6C@LIVE.COM" providerId="AD" clId="Web-{DE5E411B-B1CD-455A-AB9F-B6715D192737}" dt="2018-03-16T03:56:33.475" v="5"/>
        <pc:sldMkLst>
          <pc:docMk/>
          <pc:sldMk cId="109857222" sldId="256"/>
        </pc:sldMkLst>
      </pc:sldChg>
    </pc:docChg>
  </pc:docChgLst>
  <pc:docChgLst>
    <pc:chgData name="Thapa, Ayush" userId="10033FFFA2ECDF6C@LIVE.COM" providerId="AD" clId="Web-{F0EE43D0-979D-4B22-95C9-D108332A31B2}"/>
    <pc:docChg chg="modSld">
      <pc:chgData name="Thapa, Ayush" userId="10033FFFA2ECDF6C@LIVE.COM" providerId="AD" clId="Web-{F0EE43D0-979D-4B22-95C9-D108332A31B2}" dt="2018-03-16T03:54:18.007" v="6"/>
      <pc:docMkLst>
        <pc:docMk/>
      </pc:docMkLst>
      <pc:sldChg chg="modSp delAnim modAnim">
        <pc:chgData name="Thapa, Ayush" userId="10033FFFA2ECDF6C@LIVE.COM" providerId="AD" clId="Web-{F0EE43D0-979D-4B22-95C9-D108332A31B2}" dt="2018-03-16T03:54:18.007" v="6"/>
        <pc:sldMkLst>
          <pc:docMk/>
          <pc:sldMk cId="109857222" sldId="256"/>
        </pc:sldMkLst>
        <pc:spChg chg="mod">
          <ac:chgData name="Thapa, Ayush" userId="10033FFFA2ECDF6C@LIVE.COM" providerId="AD" clId="Web-{F0EE43D0-979D-4B22-95C9-D108332A31B2}" dt="2018-03-16T03:53:53.194" v="2"/>
          <ac:spMkLst>
            <pc:docMk/>
            <pc:sldMk cId="109857222" sldId="256"/>
            <ac:spMk id="2" creationId="{C94954B2-89DB-4D86-85E3-2ADEDB172A03}"/>
          </ac:spMkLst>
        </pc:spChg>
      </pc:sldChg>
    </pc:docChg>
  </pc:docChgLst>
  <pc:docChgLst>
    <pc:chgData name="Thapa, Ayush" userId="10033FFFA2ECDF6C@LIVE.COM" providerId="AD" clId="Web-{BB783A4E-F0A7-4448-91CD-2177FDE5E282}"/>
    <pc:docChg chg="modSld">
      <pc:chgData name="Thapa, Ayush" userId="10033FFFA2ECDF6C@LIVE.COM" providerId="AD" clId="Web-{BB783A4E-F0A7-4448-91CD-2177FDE5E282}" dt="2018-03-09T22:09:59.305" v="238"/>
      <pc:docMkLst>
        <pc:docMk/>
      </pc:docMkLst>
      <pc:sldChg chg="addSp delSp modSp">
        <pc:chgData name="Thapa, Ayush" userId="10033FFFA2ECDF6C@LIVE.COM" providerId="AD" clId="Web-{BB783A4E-F0A7-4448-91CD-2177FDE5E282}" dt="2018-03-09T22:09:59.305" v="238"/>
        <pc:sldMkLst>
          <pc:docMk/>
          <pc:sldMk cId="109857222" sldId="256"/>
        </pc:sldMkLst>
        <pc:spChg chg="add mod">
          <ac:chgData name="Thapa, Ayush" userId="10033FFFA2ECDF6C@LIVE.COM" providerId="AD" clId="Web-{BB783A4E-F0A7-4448-91CD-2177FDE5E282}" dt="2018-03-09T22:09:59.305" v="238"/>
          <ac:spMkLst>
            <pc:docMk/>
            <pc:sldMk cId="109857222" sldId="256"/>
            <ac:spMk id="2" creationId="{C94954B2-89DB-4D86-85E3-2ADEDB172A03}"/>
          </ac:spMkLst>
        </pc:spChg>
        <pc:spChg chg="add del mod">
          <ac:chgData name="Thapa, Ayush" userId="10033FFFA2ECDF6C@LIVE.COM" providerId="AD" clId="Web-{BB783A4E-F0A7-4448-91CD-2177FDE5E282}" dt="2018-03-09T22:06:40.444" v="178"/>
          <ac:spMkLst>
            <pc:docMk/>
            <pc:sldMk cId="109857222" sldId="256"/>
            <ac:spMk id="3" creationId="{07C51699-7BB2-4128-977C-AF1F2B1AD129}"/>
          </ac:spMkLst>
        </pc:spChg>
        <pc:spChg chg="add mod ord">
          <ac:chgData name="Thapa, Ayush" userId="10033FFFA2ECDF6C@LIVE.COM" providerId="AD" clId="Web-{BB783A4E-F0A7-4448-91CD-2177FDE5E282}" dt="2018-03-09T22:09:56.258" v="237"/>
          <ac:spMkLst>
            <pc:docMk/>
            <pc:sldMk cId="109857222" sldId="256"/>
            <ac:spMk id="7" creationId="{E98BB47A-91E4-4DBF-AEA5-C6BB0CADD662}"/>
          </ac:spMkLst>
        </pc:spChg>
      </pc:sldChg>
      <pc:sldChg chg="addSp modSp">
        <pc:chgData name="Thapa, Ayush" userId="10033FFFA2ECDF6C@LIVE.COM" providerId="AD" clId="Web-{BB783A4E-F0A7-4448-91CD-2177FDE5E282}" dt="2018-03-09T22:05:46.694" v="174"/>
        <pc:sldMkLst>
          <pc:docMk/>
          <pc:sldMk cId="1835263712" sldId="257"/>
        </pc:sldMkLst>
        <pc:spChg chg="mod">
          <ac:chgData name="Thapa, Ayush" userId="10033FFFA2ECDF6C@LIVE.COM" providerId="AD" clId="Web-{BB783A4E-F0A7-4448-91CD-2177FDE5E282}" dt="2018-03-09T22:02:49.458" v="5"/>
          <ac:spMkLst>
            <pc:docMk/>
            <pc:sldMk cId="1835263712" sldId="257"/>
            <ac:spMk id="2" creationId="{D11844C9-5534-49B1-808D-729C92D78074}"/>
          </ac:spMkLst>
        </pc:spChg>
        <pc:spChg chg="add mod">
          <ac:chgData name="Thapa, Ayush" userId="10033FFFA2ECDF6C@LIVE.COM" providerId="AD" clId="Web-{BB783A4E-F0A7-4448-91CD-2177FDE5E282}" dt="2018-03-09T22:05:46.694" v="174"/>
          <ac:spMkLst>
            <pc:docMk/>
            <pc:sldMk cId="1835263712" sldId="257"/>
            <ac:spMk id="3" creationId="{70D585DC-FEFF-4F4A-AB5E-A7E5EA3FF0DB}"/>
          </ac:spMkLst>
        </pc:spChg>
      </pc:sldChg>
    </pc:docChg>
  </pc:docChgLst>
  <pc:docChgLst>
    <pc:chgData name="Thapa, Ayush" userId="10033FFFA2ECDF6C@LIVE.COM" providerId="AD" clId="Web-{10ACB802-C366-461B-B8CD-B6609F38C175}"/>
    <pc:docChg chg="modSld">
      <pc:chgData name="Thapa, Ayush" userId="10033FFFA2ECDF6C@LIVE.COM" providerId="AD" clId="Web-{10ACB802-C366-461B-B8CD-B6609F38C175}" dt="2018-03-16T15:41:09.954" v="15"/>
      <pc:docMkLst>
        <pc:docMk/>
      </pc:docMkLst>
      <pc:sldChg chg="modSp">
        <pc:chgData name="Thapa, Ayush" userId="10033FFFA2ECDF6C@LIVE.COM" providerId="AD" clId="Web-{10ACB802-C366-461B-B8CD-B6609F38C175}" dt="2018-03-16T15:41:09.954" v="14"/>
        <pc:sldMkLst>
          <pc:docMk/>
          <pc:sldMk cId="1835263712" sldId="257"/>
        </pc:sldMkLst>
        <pc:spChg chg="mod">
          <ac:chgData name="Thapa, Ayush" userId="10033FFFA2ECDF6C@LIVE.COM" providerId="AD" clId="Web-{10ACB802-C366-461B-B8CD-B6609F38C175}" dt="2018-03-16T15:41:09.954" v="14"/>
          <ac:spMkLst>
            <pc:docMk/>
            <pc:sldMk cId="1835263712" sldId="257"/>
            <ac:spMk id="13" creationId="{8B60B9F4-85B2-45EC-9D24-2D634EBC2B97}"/>
          </ac:spMkLst>
        </pc:spChg>
      </pc:sldChg>
    </pc:docChg>
  </pc:docChgLst>
  <pc:docChgLst>
    <pc:chgData name="Thapa, Ayush" userId="10033FFFA2ECDF6C@LIVE.COM" providerId="AD" clId="Web-{976E5657-B006-409B-8AA7-C84E5DDCC343}"/>
    <pc:docChg chg="modSld">
      <pc:chgData name="Thapa, Ayush" userId="10033FFFA2ECDF6C@LIVE.COM" providerId="AD" clId="Web-{976E5657-B006-409B-8AA7-C84E5DDCC343}" dt="2018-03-16T15:40:08.665" v="5"/>
      <pc:docMkLst>
        <pc:docMk/>
      </pc:docMkLst>
      <pc:sldChg chg="modSp">
        <pc:chgData name="Thapa, Ayush" userId="10033FFFA2ECDF6C@LIVE.COM" providerId="AD" clId="Web-{976E5657-B006-409B-8AA7-C84E5DDCC343}" dt="2018-03-16T15:40:08.665" v="4"/>
        <pc:sldMkLst>
          <pc:docMk/>
          <pc:sldMk cId="1835263712" sldId="257"/>
        </pc:sldMkLst>
        <pc:spChg chg="mod">
          <ac:chgData name="Thapa, Ayush" userId="10033FFFA2ECDF6C@LIVE.COM" providerId="AD" clId="Web-{976E5657-B006-409B-8AA7-C84E5DDCC343}" dt="2018-03-16T15:40:08.665" v="4"/>
          <ac:spMkLst>
            <pc:docMk/>
            <pc:sldMk cId="1835263712" sldId="257"/>
            <ac:spMk id="13" creationId="{8B60B9F4-85B2-45EC-9D24-2D634EBC2B97}"/>
          </ac:spMkLst>
        </pc:spChg>
      </pc:sldChg>
    </pc:docChg>
  </pc:docChgLst>
  <pc:docChgLst>
    <pc:chgData name="Thapa, Ayush" userId="10033FFFA2ECDF6C@LIVE.COM" providerId="AD" clId="Web-{727A1B92-9C90-4127-A4A0-E3A97739E41B}"/>
    <pc:docChg chg="modSld sldOrd">
      <pc:chgData name="Thapa, Ayush" userId="10033FFFA2ECDF6C@LIVE.COM" providerId="AD" clId="Web-{727A1B92-9C90-4127-A4A0-E3A97739E41B}" dt="2018-03-16T04:32:02.484" v="77"/>
      <pc:docMkLst>
        <pc:docMk/>
      </pc:docMkLst>
      <pc:sldChg chg="modSp ord">
        <pc:chgData name="Thapa, Ayush" userId="10033FFFA2ECDF6C@LIVE.COM" providerId="AD" clId="Web-{727A1B92-9C90-4127-A4A0-E3A97739E41B}" dt="2018-03-16T04:26:17.877" v="12"/>
        <pc:sldMkLst>
          <pc:docMk/>
          <pc:sldMk cId="1835263712" sldId="257"/>
        </pc:sldMkLst>
        <pc:spChg chg="mod">
          <ac:chgData name="Thapa, Ayush" userId="10033FFFA2ECDF6C@LIVE.COM" providerId="AD" clId="Web-{727A1B92-9C90-4127-A4A0-E3A97739E41B}" dt="2018-03-16T04:26:17.877" v="12"/>
          <ac:spMkLst>
            <pc:docMk/>
            <pc:sldMk cId="1835263712" sldId="257"/>
            <ac:spMk id="2" creationId="{D11844C9-5534-49B1-808D-729C92D78074}"/>
          </ac:spMkLst>
        </pc:spChg>
      </pc:sldChg>
      <pc:sldChg chg="addSp modSp ord addAnim modAnim">
        <pc:chgData name="Thapa, Ayush" userId="10033FFFA2ECDF6C@LIVE.COM" providerId="AD" clId="Web-{727A1B92-9C90-4127-A4A0-E3A97739E41B}" dt="2018-03-16T04:32:02.484" v="77"/>
        <pc:sldMkLst>
          <pc:docMk/>
          <pc:sldMk cId="844981452" sldId="265"/>
        </pc:sldMkLst>
        <pc:spChg chg="add mod">
          <ac:chgData name="Thapa, Ayush" userId="10033FFFA2ECDF6C@LIVE.COM" providerId="AD" clId="Web-{727A1B92-9C90-4127-A4A0-E3A97739E41B}" dt="2018-03-16T04:31:55.500" v="75"/>
          <ac:spMkLst>
            <pc:docMk/>
            <pc:sldMk cId="844981452" sldId="265"/>
            <ac:spMk id="17" creationId="{D0E3A342-BA76-440F-AAE3-9C6780F34510}"/>
          </ac:spMkLst>
        </pc:spChg>
      </pc:sldChg>
    </pc:docChg>
  </pc:docChgLst>
  <pc:docChgLst>
    <pc:chgData name="Thapa, Ayush" userId="10033FFFA2ECDF6C@LIVE.COM" providerId="AD" clId="Web-{FF8BAC86-9350-464E-ACCD-78291671AC8A}"/>
    <pc:docChg chg="addSld modSld">
      <pc:chgData name="Thapa, Ayush" userId="10033FFFA2ECDF6C@LIVE.COM" providerId="AD" clId="Web-{FF8BAC86-9350-464E-ACCD-78291671AC8A}" dt="2018-03-15T21:31:00.501" v="197"/>
      <pc:docMkLst>
        <pc:docMk/>
      </pc:docMkLst>
      <pc:sldChg chg="addSp delSp modSp">
        <pc:chgData name="Thapa, Ayush" userId="10033FFFA2ECDF6C@LIVE.COM" providerId="AD" clId="Web-{FF8BAC86-9350-464E-ACCD-78291671AC8A}" dt="2018-03-15T21:31:00.501" v="197"/>
        <pc:sldMkLst>
          <pc:docMk/>
          <pc:sldMk cId="109857222" sldId="256"/>
        </pc:sldMkLst>
        <pc:picChg chg="add del mod">
          <ac:chgData name="Thapa, Ayush" userId="10033FFFA2ECDF6C@LIVE.COM" providerId="AD" clId="Web-{FF8BAC86-9350-464E-ACCD-78291671AC8A}" dt="2018-03-15T21:31:00.501" v="197"/>
          <ac:picMkLst>
            <pc:docMk/>
            <pc:sldMk cId="109857222" sldId="256"/>
            <ac:picMk id="3" creationId="{83B8FF05-9585-4BEA-9EA9-A87358356063}"/>
          </ac:picMkLst>
        </pc:picChg>
      </pc:sldChg>
      <pc:sldChg chg="delSp modSp">
        <pc:chgData name="Thapa, Ayush" userId="10033FFFA2ECDF6C@LIVE.COM" providerId="AD" clId="Web-{FF8BAC86-9350-464E-ACCD-78291671AC8A}" dt="2018-03-15T21:27:54.729" v="194"/>
        <pc:sldMkLst>
          <pc:docMk/>
          <pc:sldMk cId="3927463681" sldId="259"/>
        </pc:sldMkLst>
        <pc:spChg chg="del mod">
          <ac:chgData name="Thapa, Ayush" userId="10033FFFA2ECDF6C@LIVE.COM" providerId="AD" clId="Web-{FF8BAC86-9350-464E-ACCD-78291671AC8A}" dt="2018-03-15T21:27:54.729" v="194"/>
          <ac:spMkLst>
            <pc:docMk/>
            <pc:sldMk cId="3927463681" sldId="259"/>
            <ac:spMk id="3" creationId="{44457FFD-59C7-402B-A6A3-6E6F821163ED}"/>
          </ac:spMkLst>
        </pc:spChg>
        <pc:spChg chg="mod">
          <ac:chgData name="Thapa, Ayush" userId="10033FFFA2ECDF6C@LIVE.COM" providerId="AD" clId="Web-{FF8BAC86-9350-464E-ACCD-78291671AC8A}" dt="2018-03-15T21:27:47.995" v="190"/>
          <ac:spMkLst>
            <pc:docMk/>
            <pc:sldMk cId="3927463681" sldId="259"/>
            <ac:spMk id="7" creationId="{5C9A1284-CCF3-4E45-8BCF-55C9BA0F8BED}"/>
          </ac:spMkLst>
        </pc:spChg>
      </pc:sldChg>
      <pc:sldChg chg="addSp delSp modSp">
        <pc:chgData name="Thapa, Ayush" userId="10033FFFA2ECDF6C@LIVE.COM" providerId="AD" clId="Web-{FF8BAC86-9350-464E-ACCD-78291671AC8A}" dt="2018-03-15T21:21:39.928" v="3"/>
        <pc:sldMkLst>
          <pc:docMk/>
          <pc:sldMk cId="693636688" sldId="260"/>
        </pc:sldMkLst>
        <pc:spChg chg="mod ord">
          <ac:chgData name="Thapa, Ayush" userId="10033FFFA2ECDF6C@LIVE.COM" providerId="AD" clId="Web-{FF8BAC86-9350-464E-ACCD-78291671AC8A}" dt="2018-03-15T21:21:39.928" v="3"/>
          <ac:spMkLst>
            <pc:docMk/>
            <pc:sldMk cId="693636688" sldId="260"/>
            <ac:spMk id="2" creationId="{4405240A-39E5-498E-B0CD-F302BE914C10}"/>
          </ac:spMkLst>
        </pc:spChg>
        <pc:spChg chg="del">
          <ac:chgData name="Thapa, Ayush" userId="10033FFFA2ECDF6C@LIVE.COM" providerId="AD" clId="Web-{FF8BAC86-9350-464E-ACCD-78291671AC8A}" dt="2018-03-15T21:21:39.928" v="3"/>
          <ac:spMkLst>
            <pc:docMk/>
            <pc:sldMk cId="693636688" sldId="260"/>
            <ac:spMk id="47" creationId="{FD5B78D1-6041-4C54-B0F4-AE7E21A59574}"/>
          </ac:spMkLst>
        </pc:spChg>
        <pc:spChg chg="add">
          <ac:chgData name="Thapa, Ayush" userId="10033FFFA2ECDF6C@LIVE.COM" providerId="AD" clId="Web-{FF8BAC86-9350-464E-ACCD-78291671AC8A}" dt="2018-03-15T21:21:39.928" v="3"/>
          <ac:spMkLst>
            <pc:docMk/>
            <pc:sldMk cId="693636688" sldId="260"/>
            <ac:spMk id="69" creationId="{3B9A8234-2F00-40E6-BCCC-86FAB3EB7C4F}"/>
          </ac:spMkLst>
        </pc:spChg>
        <pc:spChg chg="add">
          <ac:chgData name="Thapa, Ayush" userId="10033FFFA2ECDF6C@LIVE.COM" providerId="AD" clId="Web-{FF8BAC86-9350-464E-ACCD-78291671AC8A}" dt="2018-03-15T21:21:39.928" v="3"/>
          <ac:spMkLst>
            <pc:docMk/>
            <pc:sldMk cId="693636688" sldId="260"/>
            <ac:spMk id="78" creationId="{FC434DEB-993E-4D99-BB55-EECED0664396}"/>
          </ac:spMkLst>
        </pc:spChg>
        <pc:grpChg chg="del">
          <ac:chgData name="Thapa, Ayush" userId="10033FFFA2ECDF6C@LIVE.COM" providerId="AD" clId="Web-{FF8BAC86-9350-464E-ACCD-78291671AC8A}" dt="2018-03-15T21:21:39.928" v="3"/>
          <ac:grpSpMkLst>
            <pc:docMk/>
            <pc:sldMk cId="693636688" sldId="260"/>
            <ac:grpSpMk id="49" creationId="{85641D4F-69B6-439B-B419-2D9C465DDFA5}"/>
          </ac:grpSpMkLst>
        </pc:grpChg>
        <pc:grpChg chg="add">
          <ac:chgData name="Thapa, Ayush" userId="10033FFFA2ECDF6C@LIVE.COM" providerId="AD" clId="Web-{FF8BAC86-9350-464E-ACCD-78291671AC8A}" dt="2018-03-15T21:21:39.928" v="3"/>
          <ac:grpSpMkLst>
            <pc:docMk/>
            <pc:sldMk cId="693636688" sldId="260"/>
            <ac:grpSpMk id="71" creationId="{02C6435E-737E-4009-A04F-0FEAF47EDA85}"/>
          </ac:grpSpMkLst>
        </pc:grpChg>
        <pc:picChg chg="add mod">
          <ac:chgData name="Thapa, Ayush" userId="10033FFFA2ECDF6C@LIVE.COM" providerId="AD" clId="Web-{FF8BAC86-9350-464E-ACCD-78291671AC8A}" dt="2018-03-15T21:21:39.928" v="3"/>
          <ac:picMkLst>
            <pc:docMk/>
            <pc:sldMk cId="693636688" sldId="260"/>
            <ac:picMk id="3" creationId="{005ECDDE-F425-4498-A348-98CDB99359E2}"/>
          </ac:picMkLst>
        </pc:picChg>
        <pc:picChg chg="del">
          <ac:chgData name="Thapa, Ayush" userId="10033FFFA2ECDF6C@LIVE.COM" providerId="AD" clId="Web-{FF8BAC86-9350-464E-ACCD-78291671AC8A}" dt="2018-03-15T21:21:02.334" v="0"/>
          <ac:picMkLst>
            <pc:docMk/>
            <pc:sldMk cId="693636688" sldId="260"/>
            <ac:picMk id="6" creationId="{1BEE0680-5D9B-4A61-BFCD-D288C117D5E0}"/>
          </ac:picMkLst>
        </pc:picChg>
        <pc:cxnChg chg="del">
          <ac:chgData name="Thapa, Ayush" userId="10033FFFA2ECDF6C@LIVE.COM" providerId="AD" clId="Web-{FF8BAC86-9350-464E-ACCD-78291671AC8A}" dt="2018-03-15T21:21:39.928" v="3"/>
          <ac:cxnSpMkLst>
            <pc:docMk/>
            <pc:sldMk cId="693636688" sldId="260"/>
            <ac:cxnSpMk id="37" creationId="{F9C6EDEF-A3BB-407B-9CDF-A7E5E5AE68C9}"/>
          </ac:cxnSpMkLst>
        </pc:cxnChg>
        <pc:cxnChg chg="del">
          <ac:chgData name="Thapa, Ayush" userId="10033FFFA2ECDF6C@LIVE.COM" providerId="AD" clId="Web-{FF8BAC86-9350-464E-ACCD-78291671AC8A}" dt="2018-03-15T21:21:39.928" v="3"/>
          <ac:cxnSpMkLst>
            <pc:docMk/>
            <pc:sldMk cId="693636688" sldId="260"/>
            <ac:cxnSpMk id="39" creationId="{11AE95B9-B8B1-4D2E-827E-AE702FB672B9}"/>
          </ac:cxnSpMkLst>
        </pc:cxnChg>
        <pc:cxnChg chg="del">
          <ac:chgData name="Thapa, Ayush" userId="10033FFFA2ECDF6C@LIVE.COM" providerId="AD" clId="Web-{FF8BAC86-9350-464E-ACCD-78291671AC8A}" dt="2018-03-15T21:21:39.928" v="3"/>
          <ac:cxnSpMkLst>
            <pc:docMk/>
            <pc:sldMk cId="693636688" sldId="260"/>
            <ac:cxnSpMk id="41" creationId="{9B96C491-9D12-4A1F-87C1-4087035C5295}"/>
          </ac:cxnSpMkLst>
        </pc:cxnChg>
        <pc:cxnChg chg="del">
          <ac:chgData name="Thapa, Ayush" userId="10033FFFA2ECDF6C@LIVE.COM" providerId="AD" clId="Web-{FF8BAC86-9350-464E-ACCD-78291671AC8A}" dt="2018-03-15T21:21:39.928" v="3"/>
          <ac:cxnSpMkLst>
            <pc:docMk/>
            <pc:sldMk cId="693636688" sldId="260"/>
            <ac:cxnSpMk id="43" creationId="{1FFE5C4A-1546-4452-A19D-2A989D4BC40A}"/>
          </ac:cxnSpMkLst>
        </pc:cxnChg>
        <pc:cxnChg chg="del">
          <ac:chgData name="Thapa, Ayush" userId="10033FFFA2ECDF6C@LIVE.COM" providerId="AD" clId="Web-{FF8BAC86-9350-464E-ACCD-78291671AC8A}" dt="2018-03-15T21:21:39.928" v="3"/>
          <ac:cxnSpMkLst>
            <pc:docMk/>
            <pc:sldMk cId="693636688" sldId="260"/>
            <ac:cxnSpMk id="45" creationId="{B148CBA6-F6FA-4167-BD0D-40D35561B2CA}"/>
          </ac:cxnSpMkLst>
        </pc:cxnChg>
        <pc:cxnChg chg="add">
          <ac:chgData name="Thapa, Ayush" userId="10033FFFA2ECDF6C@LIVE.COM" providerId="AD" clId="Web-{FF8BAC86-9350-464E-ACCD-78291671AC8A}" dt="2018-03-15T21:21:39.928" v="3"/>
          <ac:cxnSpMkLst>
            <pc:docMk/>
            <pc:sldMk cId="693636688" sldId="260"/>
            <ac:cxnSpMk id="59" creationId="{F9C6EDEF-A3BB-407B-9CDF-A7E5E5AE68C9}"/>
          </ac:cxnSpMkLst>
        </pc:cxnChg>
        <pc:cxnChg chg="add">
          <ac:chgData name="Thapa, Ayush" userId="10033FFFA2ECDF6C@LIVE.COM" providerId="AD" clId="Web-{FF8BAC86-9350-464E-ACCD-78291671AC8A}" dt="2018-03-15T21:21:39.928" v="3"/>
          <ac:cxnSpMkLst>
            <pc:docMk/>
            <pc:sldMk cId="693636688" sldId="260"/>
            <ac:cxnSpMk id="61" creationId="{11AE95B9-B8B1-4D2E-827E-AE702FB672B9}"/>
          </ac:cxnSpMkLst>
        </pc:cxnChg>
        <pc:cxnChg chg="add">
          <ac:chgData name="Thapa, Ayush" userId="10033FFFA2ECDF6C@LIVE.COM" providerId="AD" clId="Web-{FF8BAC86-9350-464E-ACCD-78291671AC8A}" dt="2018-03-15T21:21:39.928" v="3"/>
          <ac:cxnSpMkLst>
            <pc:docMk/>
            <pc:sldMk cId="693636688" sldId="260"/>
            <ac:cxnSpMk id="63" creationId="{9B96C491-9D12-4A1F-87C1-4087035C5295}"/>
          </ac:cxnSpMkLst>
        </pc:cxnChg>
        <pc:cxnChg chg="add">
          <ac:chgData name="Thapa, Ayush" userId="10033FFFA2ECDF6C@LIVE.COM" providerId="AD" clId="Web-{FF8BAC86-9350-464E-ACCD-78291671AC8A}" dt="2018-03-15T21:21:39.928" v="3"/>
          <ac:cxnSpMkLst>
            <pc:docMk/>
            <pc:sldMk cId="693636688" sldId="260"/>
            <ac:cxnSpMk id="65" creationId="{1FFE5C4A-1546-4452-A19D-2A989D4BC40A}"/>
          </ac:cxnSpMkLst>
        </pc:cxnChg>
        <pc:cxnChg chg="add">
          <ac:chgData name="Thapa, Ayush" userId="10033FFFA2ECDF6C@LIVE.COM" providerId="AD" clId="Web-{FF8BAC86-9350-464E-ACCD-78291671AC8A}" dt="2018-03-15T21:21:39.928" v="3"/>
          <ac:cxnSpMkLst>
            <pc:docMk/>
            <pc:sldMk cId="693636688" sldId="260"/>
            <ac:cxnSpMk id="67" creationId="{B148CBA6-F6FA-4167-BD0D-40D35561B2CA}"/>
          </ac:cxnSpMkLst>
        </pc:cxnChg>
      </pc:sldChg>
      <pc:sldChg chg="addSp delSp modSp new mod setBg">
        <pc:chgData name="Thapa, Ayush" userId="10033FFFA2ECDF6C@LIVE.COM" providerId="AD" clId="Web-{FF8BAC86-9350-464E-ACCD-78291671AC8A}" dt="2018-03-15T21:26:31.259" v="163"/>
        <pc:sldMkLst>
          <pc:docMk/>
          <pc:sldMk cId="1458229071" sldId="261"/>
        </pc:sldMkLst>
        <pc:spChg chg="add mod ord">
          <ac:chgData name="Thapa, Ayush" userId="10033FFFA2ECDF6C@LIVE.COM" providerId="AD" clId="Web-{FF8BAC86-9350-464E-ACCD-78291671AC8A}" dt="2018-03-15T21:26:25.759" v="150"/>
          <ac:spMkLst>
            <pc:docMk/>
            <pc:sldMk cId="1458229071" sldId="261"/>
            <ac:spMk id="4" creationId="{4A89B604-B206-4C45-B88F-DF84FABB5A9D}"/>
          </ac:spMkLst>
        </pc:spChg>
        <pc:spChg chg="add">
          <ac:chgData name="Thapa, Ayush" userId="10033FFFA2ECDF6C@LIVE.COM" providerId="AD" clId="Web-{FF8BAC86-9350-464E-ACCD-78291671AC8A}" dt="2018-03-15T21:25:31.602" v="88"/>
          <ac:spMkLst>
            <pc:docMk/>
            <pc:sldMk cId="1458229071" sldId="261"/>
            <ac:spMk id="16" creationId="{5700B32C-FB16-4EF6-9973-F4E60EAC5FD9}"/>
          </ac:spMkLst>
        </pc:spChg>
        <pc:spChg chg="add">
          <ac:chgData name="Thapa, Ayush" userId="10033FFFA2ECDF6C@LIVE.COM" providerId="AD" clId="Web-{FF8BAC86-9350-464E-ACCD-78291671AC8A}" dt="2018-03-15T21:25:31.602" v="88"/>
          <ac:spMkLst>
            <pc:docMk/>
            <pc:sldMk cId="1458229071" sldId="261"/>
            <ac:spMk id="18" creationId="{E1510C40-DF9D-4EC6-9DED-318D3E19A90E}"/>
          </ac:spMkLst>
        </pc:spChg>
        <pc:spChg chg="add">
          <ac:chgData name="Thapa, Ayush" userId="10033FFFA2ECDF6C@LIVE.COM" providerId="AD" clId="Web-{FF8BAC86-9350-464E-ACCD-78291671AC8A}" dt="2018-03-15T21:25:31.602" v="88"/>
          <ac:spMkLst>
            <pc:docMk/>
            <pc:sldMk cId="1458229071" sldId="261"/>
            <ac:spMk id="20" creationId="{270CA7ED-F4CF-49ED-A5C5-09963DB2B9B5}"/>
          </ac:spMkLst>
        </pc:spChg>
        <pc:spChg chg="add del">
          <ac:chgData name="Thapa, Ayush" userId="10033FFFA2ECDF6C@LIVE.COM" providerId="AD" clId="Web-{FF8BAC86-9350-464E-ACCD-78291671AC8A}" dt="2018-03-15T21:25:31.352" v="87"/>
          <ac:spMkLst>
            <pc:docMk/>
            <pc:sldMk cId="1458229071" sldId="261"/>
            <ac:spMk id="21" creationId="{697077B5-1AC1-4565-90CB-2BE76249A732}"/>
          </ac:spMkLst>
        </pc:spChg>
        <pc:spChg chg="add del">
          <ac:chgData name="Thapa, Ayush" userId="10033FFFA2ECDF6C@LIVE.COM" providerId="AD" clId="Web-{FF8BAC86-9350-464E-ACCD-78291671AC8A}" dt="2018-03-15T21:25:31.352" v="87"/>
          <ac:spMkLst>
            <pc:docMk/>
            <pc:sldMk cId="1458229071" sldId="261"/>
            <ac:spMk id="23" creationId="{F3EDECDF-6715-43BE-ACD6-205FCDC717FA}"/>
          </ac:spMkLst>
        </pc:spChg>
        <pc:spChg chg="add">
          <ac:chgData name="Thapa, Ayush" userId="10033FFFA2ECDF6C@LIVE.COM" providerId="AD" clId="Web-{FF8BAC86-9350-464E-ACCD-78291671AC8A}" dt="2018-03-15T21:25:31.602" v="88"/>
          <ac:spMkLst>
            <pc:docMk/>
            <pc:sldMk cId="1458229071" sldId="261"/>
            <ac:spMk id="27" creationId="{9ABC0BD6-8E67-46B7-8E79-09B64B24DA72}"/>
          </ac:spMkLst>
        </pc:spChg>
        <pc:spChg chg="add">
          <ac:chgData name="Thapa, Ayush" userId="10033FFFA2ECDF6C@LIVE.COM" providerId="AD" clId="Web-{FF8BAC86-9350-464E-ACCD-78291671AC8A}" dt="2018-03-15T21:25:31.602" v="88"/>
          <ac:spMkLst>
            <pc:docMk/>
            <pc:sldMk cId="1458229071" sldId="261"/>
            <ac:spMk id="29" creationId="{BD96FE89-8154-4555-B5BE-042A7E79801E}"/>
          </ac:spMkLst>
        </pc:spChg>
        <pc:spChg chg="add del">
          <ac:chgData name="Thapa, Ayush" userId="10033FFFA2ECDF6C@LIVE.COM" providerId="AD" clId="Web-{FF8BAC86-9350-464E-ACCD-78291671AC8A}" dt="2018-03-15T21:25:31.352" v="87"/>
          <ac:spMkLst>
            <pc:docMk/>
            <pc:sldMk cId="1458229071" sldId="261"/>
            <ac:spMk id="32" creationId="{807B6FE9-2B56-454E-BB38-19BCE09C6E1F}"/>
          </ac:spMkLst>
        </pc:spChg>
        <pc:spChg chg="add mod">
          <ac:chgData name="Thapa, Ayush" userId="10033FFFA2ECDF6C@LIVE.COM" providerId="AD" clId="Web-{FF8BAC86-9350-464E-ACCD-78291671AC8A}" dt="2018-03-15T21:26:31.259" v="163"/>
          <ac:spMkLst>
            <pc:docMk/>
            <pc:sldMk cId="1458229071" sldId="261"/>
            <ac:spMk id="33" creationId="{C88B4DAA-0EC0-4336-B850-5F567A195657}"/>
          </ac:spMkLst>
        </pc:spChg>
        <pc:spChg chg="add del">
          <ac:chgData name="Thapa, Ayush" userId="10033FFFA2ECDF6C@LIVE.COM" providerId="AD" clId="Web-{FF8BAC86-9350-464E-ACCD-78291671AC8A}" dt="2018-03-15T21:25:31.352" v="87"/>
          <ac:spMkLst>
            <pc:docMk/>
            <pc:sldMk cId="1458229071" sldId="261"/>
            <ac:spMk id="34" creationId="{613E686A-3E48-45A6-B1AE-EB51C1803F16}"/>
          </ac:spMkLst>
        </pc:spChg>
        <pc:grpChg chg="add del">
          <ac:chgData name="Thapa, Ayush" userId="10033FFFA2ECDF6C@LIVE.COM" providerId="AD" clId="Web-{FF8BAC86-9350-464E-ACCD-78291671AC8A}" dt="2018-03-15T21:25:31.352" v="87"/>
          <ac:grpSpMkLst>
            <pc:docMk/>
            <pc:sldMk cId="1458229071" sldId="261"/>
            <ac:grpSpMk id="25" creationId="{A6C16496-BB35-4FBA-9655-5C9EF5663651}"/>
          </ac:grpSpMkLst>
        </pc:grpChg>
        <pc:picChg chg="add mod">
          <ac:chgData name="Thapa, Ayush" userId="10033FFFA2ECDF6C@LIVE.COM" providerId="AD" clId="Web-{FF8BAC86-9350-464E-ACCD-78291671AC8A}" dt="2018-03-15T21:25:31.602" v="88"/>
          <ac:picMkLst>
            <pc:docMk/>
            <pc:sldMk cId="1458229071" sldId="261"/>
            <ac:picMk id="2" creationId="{D6519A9B-C7A2-49F0-88E4-A6FEE3934E65}"/>
          </ac:picMkLst>
        </pc:picChg>
        <pc:picChg chg="add mod ord">
          <ac:chgData name="Thapa, Ayush" userId="10033FFFA2ECDF6C@LIVE.COM" providerId="AD" clId="Web-{FF8BAC86-9350-464E-ACCD-78291671AC8A}" dt="2018-03-15T21:25:43.039" v="89"/>
          <ac:picMkLst>
            <pc:docMk/>
            <pc:sldMk cId="1458229071" sldId="261"/>
            <ac:picMk id="6" creationId="{D18E25A3-E3B4-4101-A78B-62A143E035DB}"/>
          </ac:picMkLst>
        </pc:picChg>
        <pc:picChg chg="add del">
          <ac:chgData name="Thapa, Ayush" userId="10033FFFA2ECDF6C@LIVE.COM" providerId="AD" clId="Web-{FF8BAC86-9350-464E-ACCD-78291671AC8A}" dt="2018-03-15T21:25:52.024" v="92"/>
          <ac:picMkLst>
            <pc:docMk/>
            <pc:sldMk cId="1458229071" sldId="261"/>
            <ac:picMk id="7" creationId="{19DB263B-5C79-4C68-8B53-8BA7B8CC5747}"/>
          </ac:picMkLst>
        </pc:picChg>
        <pc:cxnChg chg="add">
          <ac:chgData name="Thapa, Ayush" userId="10033FFFA2ECDF6C@LIVE.COM" providerId="AD" clId="Web-{FF8BAC86-9350-464E-ACCD-78291671AC8A}" dt="2018-03-15T21:25:31.602" v="88"/>
          <ac:cxnSpMkLst>
            <pc:docMk/>
            <pc:sldMk cId="1458229071" sldId="261"/>
            <ac:cxnSpMk id="8" creationId="{F1000E55-7AFC-45EB-8E1A-8B56ADACCE19}"/>
          </ac:cxnSpMkLst>
        </pc:cxnChg>
        <pc:cxnChg chg="add">
          <ac:chgData name="Thapa, Ayush" userId="10033FFFA2ECDF6C@LIVE.COM" providerId="AD" clId="Web-{FF8BAC86-9350-464E-ACCD-78291671AC8A}" dt="2018-03-15T21:25:31.602" v="88"/>
          <ac:cxnSpMkLst>
            <pc:docMk/>
            <pc:sldMk cId="1458229071" sldId="261"/>
            <ac:cxnSpMk id="9" creationId="{C7C6093F-5D77-48E6-8AB9-F654274EBD32}"/>
          </ac:cxnSpMkLst>
        </pc:cxnChg>
        <pc:cxnChg chg="add">
          <ac:chgData name="Thapa, Ayush" userId="10033FFFA2ECDF6C@LIVE.COM" providerId="AD" clId="Web-{FF8BAC86-9350-464E-ACCD-78291671AC8A}" dt="2018-03-15T21:25:31.602" v="88"/>
          <ac:cxnSpMkLst>
            <pc:docMk/>
            <pc:sldMk cId="1458229071" sldId="261"/>
            <ac:cxnSpMk id="10" creationId="{942E01D7-EF5E-4EE9-8274-180C1D489772}"/>
          </ac:cxnSpMkLst>
        </pc:cxnChg>
        <pc:cxnChg chg="add del">
          <ac:chgData name="Thapa, Ayush" userId="10033FFFA2ECDF6C@LIVE.COM" providerId="AD" clId="Web-{FF8BAC86-9350-464E-ACCD-78291671AC8A}" dt="2018-03-15T21:25:31.352" v="87"/>
          <ac:cxnSpMkLst>
            <pc:docMk/>
            <pc:sldMk cId="1458229071" sldId="261"/>
            <ac:cxnSpMk id="11" creationId="{1F39501A-84C0-45E8-AC91-B8D52950ACFC}"/>
          </ac:cxnSpMkLst>
        </pc:cxnChg>
        <pc:cxnChg chg="add">
          <ac:chgData name="Thapa, Ayush" userId="10033FFFA2ECDF6C@LIVE.COM" providerId="AD" clId="Web-{FF8BAC86-9350-464E-ACCD-78291671AC8A}" dt="2018-03-15T21:25:31.602" v="88"/>
          <ac:cxnSpMkLst>
            <pc:docMk/>
            <pc:sldMk cId="1458229071" sldId="261"/>
            <ac:cxnSpMk id="12" creationId="{5B3180AC-A2CA-4280-B7C7-3D16B622FA74}"/>
          </ac:cxnSpMkLst>
        </pc:cxnChg>
        <pc:cxnChg chg="add del">
          <ac:chgData name="Thapa, Ayush" userId="10033FFFA2ECDF6C@LIVE.COM" providerId="AD" clId="Web-{FF8BAC86-9350-464E-ACCD-78291671AC8A}" dt="2018-03-15T21:25:31.352" v="87"/>
          <ac:cxnSpMkLst>
            <pc:docMk/>
            <pc:sldMk cId="1458229071" sldId="261"/>
            <ac:cxnSpMk id="13" creationId="{F4984160-AA85-484A-BB1E-35D7F7783F81}"/>
          </ac:cxnSpMkLst>
        </pc:cxnChg>
        <pc:cxnChg chg="add">
          <ac:chgData name="Thapa, Ayush" userId="10033FFFA2ECDF6C@LIVE.COM" providerId="AD" clId="Web-{FF8BAC86-9350-464E-ACCD-78291671AC8A}" dt="2018-03-15T21:25:31.602" v="88"/>
          <ac:cxnSpMkLst>
            <pc:docMk/>
            <pc:sldMk cId="1458229071" sldId="261"/>
            <ac:cxnSpMk id="14" creationId="{A6191BB3-459E-47B8-8401-6C59EBAC62E5}"/>
          </ac:cxnSpMkLst>
        </pc:cxnChg>
        <pc:cxnChg chg="add del">
          <ac:chgData name="Thapa, Ayush" userId="10033FFFA2ECDF6C@LIVE.COM" providerId="AD" clId="Web-{FF8BAC86-9350-464E-ACCD-78291671AC8A}" dt="2018-03-15T21:25:31.352" v="87"/>
          <ac:cxnSpMkLst>
            <pc:docMk/>
            <pc:sldMk cId="1458229071" sldId="261"/>
            <ac:cxnSpMk id="15" creationId="{CCA8A166-667C-4EB1-864C-8B3C1DD18E52}"/>
          </ac:cxnSpMkLst>
        </pc:cxnChg>
        <pc:cxnChg chg="add del">
          <ac:chgData name="Thapa, Ayush" userId="10033FFFA2ECDF6C@LIVE.COM" providerId="AD" clId="Web-{FF8BAC86-9350-464E-ACCD-78291671AC8A}" dt="2018-03-15T21:25:31.352" v="87"/>
          <ac:cxnSpMkLst>
            <pc:docMk/>
            <pc:sldMk cId="1458229071" sldId="261"/>
            <ac:cxnSpMk id="17" creationId="{9A5ECB3A-A23A-4E02-B878-EDDB06279C15}"/>
          </ac:cxnSpMkLst>
        </pc:cxnChg>
        <pc:cxnChg chg="add del">
          <ac:chgData name="Thapa, Ayush" userId="10033FFFA2ECDF6C@LIVE.COM" providerId="AD" clId="Web-{FF8BAC86-9350-464E-ACCD-78291671AC8A}" dt="2018-03-15T21:25:31.352" v="87"/>
          <ac:cxnSpMkLst>
            <pc:docMk/>
            <pc:sldMk cId="1458229071" sldId="261"/>
            <ac:cxnSpMk id="19" creationId="{571DFB11-15ED-4CE6-8461-1F250D0FBA95}"/>
          </ac:cxnSpMkLst>
        </pc:cxnChg>
      </pc:sldChg>
      <pc:sldChg chg="addSp delSp modSp new">
        <pc:chgData name="Thapa, Ayush" userId="10033FFFA2ECDF6C@LIVE.COM" providerId="AD" clId="Web-{FF8BAC86-9350-464E-ACCD-78291671AC8A}" dt="2018-03-15T21:27:01.744" v="169"/>
        <pc:sldMkLst>
          <pc:docMk/>
          <pc:sldMk cId="4004685703" sldId="262"/>
        </pc:sldMkLst>
        <pc:spChg chg="add del mod">
          <ac:chgData name="Thapa, Ayush" userId="10033FFFA2ECDF6C@LIVE.COM" providerId="AD" clId="Web-{FF8BAC86-9350-464E-ACCD-78291671AC8A}" dt="2018-03-15T21:26:50.634" v="167"/>
          <ac:spMkLst>
            <pc:docMk/>
            <pc:sldMk cId="4004685703" sldId="262"/>
            <ac:spMk id="4" creationId="{963FA2E5-E2C1-49AC-BB46-B5B679D1DC2A}"/>
          </ac:spMkLst>
        </pc:spChg>
        <pc:picChg chg="add del mod">
          <ac:chgData name="Thapa, Ayush" userId="10033FFFA2ECDF6C@LIVE.COM" providerId="AD" clId="Web-{FF8BAC86-9350-464E-ACCD-78291671AC8A}" dt="2018-03-15T21:26:48.947" v="166"/>
          <ac:picMkLst>
            <pc:docMk/>
            <pc:sldMk cId="4004685703" sldId="262"/>
            <ac:picMk id="2" creationId="{D605AA43-983C-4C64-BA8B-EDE7B34D240F}"/>
          </ac:picMkLst>
        </pc:picChg>
        <pc:picChg chg="mod">
          <ac:chgData name="Thapa, Ayush" userId="10033FFFA2ECDF6C@LIVE.COM" providerId="AD" clId="Web-{FF8BAC86-9350-464E-ACCD-78291671AC8A}" dt="2018-03-15T21:26:58.307" v="168"/>
          <ac:picMkLst>
            <pc:docMk/>
            <pc:sldMk cId="4004685703" sldId="262"/>
            <ac:picMk id="6" creationId="{48FB1587-BEE2-4174-9D42-4A0B7EAB021A}"/>
          </ac:picMkLst>
        </pc:picChg>
        <pc:picChg chg="mod">
          <ac:chgData name="Thapa, Ayush" userId="10033FFFA2ECDF6C@LIVE.COM" providerId="AD" clId="Web-{FF8BAC86-9350-464E-ACCD-78291671AC8A}" dt="2018-03-15T21:27:01.744" v="169"/>
          <ac:picMkLst>
            <pc:docMk/>
            <pc:sldMk cId="4004685703" sldId="262"/>
            <ac:picMk id="8" creationId="{35FF0C3C-0A78-4E57-85D5-46E77E5C047A}"/>
          </ac:picMkLst>
        </pc:picChg>
      </pc:sldChg>
    </pc:docChg>
  </pc:docChgLst>
  <pc:docChgLst>
    <pc:chgData name="Thapa, Ayush" userId="10033FFFA2ECDF6C@LIVE.COM" providerId="AD" clId="Web-{05496F67-FFB3-4C26-A05E-3EBE831CAC59}"/>
    <pc:docChg chg="modSld">
      <pc:chgData name="Thapa, Ayush" userId="10033FFFA2ECDF6C@LIVE.COM" providerId="AD" clId="Web-{05496F67-FFB3-4C26-A05E-3EBE831CAC59}" dt="2018-03-16T04:24:19.072" v="2"/>
      <pc:docMkLst>
        <pc:docMk/>
      </pc:docMkLst>
      <pc:sldChg chg="modSp">
        <pc:chgData name="Thapa, Ayush" userId="10033FFFA2ECDF6C@LIVE.COM" providerId="AD" clId="Web-{05496F67-FFB3-4C26-A05E-3EBE831CAC59}" dt="2018-03-16T04:24:19.072" v="2"/>
        <pc:sldMkLst>
          <pc:docMk/>
          <pc:sldMk cId="844981452" sldId="265"/>
        </pc:sldMkLst>
        <pc:picChg chg="mod">
          <ac:chgData name="Thapa, Ayush" userId="10033FFFA2ECDF6C@LIVE.COM" providerId="AD" clId="Web-{05496F67-FFB3-4C26-A05E-3EBE831CAC59}" dt="2018-03-16T04:24:19.072" v="2"/>
          <ac:picMkLst>
            <pc:docMk/>
            <pc:sldMk cId="844981452" sldId="265"/>
            <ac:picMk id="9" creationId="{46AB1B3E-8003-41CE-AD6D-E86033548524}"/>
          </ac:picMkLst>
        </pc:picChg>
      </pc:sldChg>
    </pc:docChg>
  </pc:docChgLst>
  <pc:docChgLst>
    <pc:chgData name="Thapa, Ayush" userId="10033FFFA2ECDF6C@LIVE.COM" providerId="AD" clId="Web-{9A5BA3FD-926C-4EF8-B5A8-CE0E78219FDF}"/>
    <pc:docChg chg="modSld">
      <pc:chgData name="Thapa, Ayush" userId="10033FFFA2ECDF6C@LIVE.COM" providerId="AD" clId="Web-{9A5BA3FD-926C-4EF8-B5A8-CE0E78219FDF}" dt="2018-03-16T04:24:44.601" v="2"/>
      <pc:docMkLst>
        <pc:docMk/>
      </pc:docMkLst>
      <pc:sldChg chg="modSp">
        <pc:chgData name="Thapa, Ayush" userId="10033FFFA2ECDF6C@LIVE.COM" providerId="AD" clId="Web-{9A5BA3FD-926C-4EF8-B5A8-CE0E78219FDF}" dt="2018-03-16T04:24:44.601" v="2"/>
        <pc:sldMkLst>
          <pc:docMk/>
          <pc:sldMk cId="844981452" sldId="265"/>
        </pc:sldMkLst>
        <pc:picChg chg="mod">
          <ac:chgData name="Thapa, Ayush" userId="10033FFFA2ECDF6C@LIVE.COM" providerId="AD" clId="Web-{9A5BA3FD-926C-4EF8-B5A8-CE0E78219FDF}" dt="2018-03-16T04:24:44.601" v="2"/>
          <ac:picMkLst>
            <pc:docMk/>
            <pc:sldMk cId="844981452" sldId="265"/>
            <ac:picMk id="9" creationId="{46AB1B3E-8003-41CE-AD6D-E86033548524}"/>
          </ac:picMkLst>
        </pc:picChg>
      </pc:sldChg>
    </pc:docChg>
  </pc:docChgLst>
  <pc:docChgLst>
    <pc:chgData name="Welch, Isabella" userId="10037FFEA2D22745@LIVE.COM" providerId="AD" clId="Web-{E4D0213C-D5E4-44FA-B6BD-041FCD26480C}"/>
    <pc:docChg chg="modSld">
      <pc:chgData name="Welch, Isabella" userId="10037FFEA2D22745@LIVE.COM" providerId="AD" clId="Web-{E4D0213C-D5E4-44FA-B6BD-041FCD26480C}" dt="2018-03-11T21:49:24.556" v="111"/>
      <pc:docMkLst>
        <pc:docMk/>
      </pc:docMkLst>
      <pc:sldChg chg="addSp modSp">
        <pc:chgData name="Welch, Isabella" userId="10037FFEA2D22745@LIVE.COM" providerId="AD" clId="Web-{E4D0213C-D5E4-44FA-B6BD-041FCD26480C}" dt="2018-03-11T21:49:24.556" v="111"/>
        <pc:sldMkLst>
          <pc:docMk/>
          <pc:sldMk cId="1835263712" sldId="257"/>
        </pc:sldMkLst>
        <pc:spChg chg="add mod">
          <ac:chgData name="Welch, Isabella" userId="10037FFEA2D22745@LIVE.COM" providerId="AD" clId="Web-{E4D0213C-D5E4-44FA-B6BD-041FCD26480C}" dt="2018-03-11T21:43:01.724" v="36"/>
          <ac:spMkLst>
            <pc:docMk/>
            <pc:sldMk cId="1835263712" sldId="257"/>
            <ac:spMk id="7" creationId="{29A45E38-A905-4A75-B7BE-E493F5DDE4C0}"/>
          </ac:spMkLst>
        </pc:spChg>
        <pc:spChg chg="add mod">
          <ac:chgData name="Welch, Isabella" userId="10037FFEA2D22745@LIVE.COM" providerId="AD" clId="Web-{E4D0213C-D5E4-44FA-B6BD-041FCD26480C}" dt="2018-03-11T21:43:44.871" v="57"/>
          <ac:spMkLst>
            <pc:docMk/>
            <pc:sldMk cId="1835263712" sldId="257"/>
            <ac:spMk id="8" creationId="{D9DA95D0-3EA7-4EC6-BE39-B8E282E70B9B}"/>
          </ac:spMkLst>
        </pc:spChg>
        <pc:spChg chg="add mod">
          <ac:chgData name="Welch, Isabella" userId="10037FFEA2D22745@LIVE.COM" providerId="AD" clId="Web-{E4D0213C-D5E4-44FA-B6BD-041FCD26480C}" dt="2018-03-11T21:48:46.852" v="82"/>
          <ac:spMkLst>
            <pc:docMk/>
            <pc:sldMk cId="1835263712" sldId="257"/>
            <ac:spMk id="9" creationId="{16762057-C2AB-4EC0-86F0-D02DE8F8BE52}"/>
          </ac:spMkLst>
        </pc:spChg>
        <pc:spChg chg="add mod">
          <ac:chgData name="Welch, Isabella" userId="10037FFEA2D22745@LIVE.COM" providerId="AD" clId="Web-{E4D0213C-D5E4-44FA-B6BD-041FCD26480C}" dt="2018-03-11T21:49:24.556" v="111"/>
          <ac:spMkLst>
            <pc:docMk/>
            <pc:sldMk cId="1835263712" sldId="257"/>
            <ac:spMk id="10" creationId="{CB69E01D-5446-40F3-935C-B6E0A76D1832}"/>
          </ac:spMkLst>
        </pc:spChg>
      </pc:sldChg>
    </pc:docChg>
  </pc:docChgLst>
  <pc:docChgLst>
    <pc:chgData name="Welch, Isabella" userId="10037FFEA2D22745@LIVE.COM" providerId="AD" clId="Web-{7D8443A3-CA06-43AF-A877-513D820F533D}"/>
    <pc:docChg chg="modSld">
      <pc:chgData name="Welch, Isabella" userId="10037FFEA2D22745@LIVE.COM" providerId="AD" clId="Web-{7D8443A3-CA06-43AF-A877-513D820F533D}" dt="2018-03-12T23:44:14.348" v="1"/>
      <pc:docMkLst>
        <pc:docMk/>
      </pc:docMkLst>
    </pc:docChg>
  </pc:docChgLst>
  <pc:docChgLst>
    <pc:chgData name="Thapa, Ayush" userId="10033FFFA2ECDF6C@LIVE.COM" providerId="AD" clId="Web-{8E9FED35-5E8C-4DEE-9936-F5F84F7F9627}"/>
    <pc:docChg chg="addSld delSld modSld sldOrd">
      <pc:chgData name="Thapa, Ayush" userId="10033FFFA2ECDF6C@LIVE.COM" providerId="AD" clId="Web-{8E9FED35-5E8C-4DEE-9936-F5F84F7F9627}" dt="2018-03-16T05:15:47.762" v="103"/>
      <pc:docMkLst>
        <pc:docMk/>
      </pc:docMkLst>
      <pc:sldChg chg="addSp delSp modSp del">
        <pc:chgData name="Thapa, Ayush" userId="10033FFFA2ECDF6C@LIVE.COM" providerId="AD" clId="Web-{8E9FED35-5E8C-4DEE-9936-F5F84F7F9627}" dt="2018-03-16T05:13:31.898" v="68"/>
        <pc:sldMkLst>
          <pc:docMk/>
          <pc:sldMk cId="693636688" sldId="260"/>
        </pc:sldMkLst>
        <pc:picChg chg="add del mod">
          <ac:chgData name="Thapa, Ayush" userId="10033FFFA2ECDF6C@LIVE.COM" providerId="AD" clId="Web-{8E9FED35-5E8C-4DEE-9936-F5F84F7F9627}" dt="2018-03-16T05:12:15.927" v="38"/>
          <ac:picMkLst>
            <pc:docMk/>
            <pc:sldMk cId="693636688" sldId="260"/>
            <ac:picMk id="4" creationId="{0FD00273-CD6B-4ED2-AB98-61D1ECBB6A47}"/>
          </ac:picMkLst>
        </pc:picChg>
      </pc:sldChg>
      <pc:sldChg chg="del">
        <pc:chgData name="Thapa, Ayush" userId="10033FFFA2ECDF6C@LIVE.COM" providerId="AD" clId="Web-{8E9FED35-5E8C-4DEE-9936-F5F84F7F9627}" dt="2018-03-16T05:13:35.398" v="69"/>
        <pc:sldMkLst>
          <pc:docMk/>
          <pc:sldMk cId="1458229071" sldId="261"/>
        </pc:sldMkLst>
      </pc:sldChg>
      <pc:sldChg chg="delSp del">
        <pc:chgData name="Thapa, Ayush" userId="10033FFFA2ECDF6C@LIVE.COM" providerId="AD" clId="Web-{8E9FED35-5E8C-4DEE-9936-F5F84F7F9627}" dt="2018-03-16T05:13:45.742" v="70"/>
        <pc:sldMkLst>
          <pc:docMk/>
          <pc:sldMk cId="3379537193" sldId="263"/>
        </pc:sldMkLst>
        <pc:spChg chg="del">
          <ac:chgData name="Thapa, Ayush" userId="10033FFFA2ECDF6C@LIVE.COM" providerId="AD" clId="Web-{8E9FED35-5E8C-4DEE-9936-F5F84F7F9627}" dt="2018-03-16T05:08:51.618" v="6"/>
          <ac:spMkLst>
            <pc:docMk/>
            <pc:sldMk cId="3379537193" sldId="263"/>
            <ac:spMk id="4" creationId="{425ACE69-5570-4FD7-9C28-E6F790BDD729}"/>
          </ac:spMkLst>
        </pc:spChg>
        <pc:spChg chg="del">
          <ac:chgData name="Thapa, Ayush" userId="10033FFFA2ECDF6C@LIVE.COM" providerId="AD" clId="Web-{8E9FED35-5E8C-4DEE-9936-F5F84F7F9627}" dt="2018-03-16T05:09:10.197" v="10"/>
          <ac:spMkLst>
            <pc:docMk/>
            <pc:sldMk cId="3379537193" sldId="263"/>
            <ac:spMk id="5" creationId="{E8EEFA00-9D8A-4DC7-87AC-19AE6800C303}"/>
          </ac:spMkLst>
        </pc:spChg>
      </pc:sldChg>
      <pc:sldChg chg="addSp modSp">
        <pc:chgData name="Thapa, Ayush" userId="10033FFFA2ECDF6C@LIVE.COM" providerId="AD" clId="Web-{8E9FED35-5E8C-4DEE-9936-F5F84F7F9627}" dt="2018-03-16T05:12:23.240" v="40"/>
        <pc:sldMkLst>
          <pc:docMk/>
          <pc:sldMk cId="2851112589" sldId="266"/>
        </pc:sldMkLst>
        <pc:spChg chg="add mod">
          <ac:chgData name="Thapa, Ayush" userId="10033FFFA2ECDF6C@LIVE.COM" providerId="AD" clId="Web-{8E9FED35-5E8C-4DEE-9936-F5F84F7F9627}" dt="2018-03-16T05:09:04.056" v="9"/>
          <ac:spMkLst>
            <pc:docMk/>
            <pc:sldMk cId="2851112589" sldId="266"/>
            <ac:spMk id="5" creationId="{2B2DB773-8038-421B-9FF9-CEF33C7C80D0}"/>
          </ac:spMkLst>
        </pc:spChg>
        <pc:spChg chg="add mod">
          <ac:chgData name="Thapa, Ayush" userId="10033FFFA2ECDF6C@LIVE.COM" providerId="AD" clId="Web-{8E9FED35-5E8C-4DEE-9936-F5F84F7F9627}" dt="2018-03-16T05:09:01.275" v="8"/>
          <ac:spMkLst>
            <pc:docMk/>
            <pc:sldMk cId="2851112589" sldId="266"/>
            <ac:spMk id="22" creationId="{03DD1A19-A7D3-4070-A159-82AC07BE1FE5}"/>
          </ac:spMkLst>
        </pc:spChg>
        <pc:spChg chg="add mod">
          <ac:chgData name="Thapa, Ayush" userId="10033FFFA2ECDF6C@LIVE.COM" providerId="AD" clId="Web-{8E9FED35-5E8C-4DEE-9936-F5F84F7F9627}" dt="2018-03-16T05:09:38.666" v="36"/>
          <ac:spMkLst>
            <pc:docMk/>
            <pc:sldMk cId="2851112589" sldId="266"/>
            <ac:spMk id="25" creationId="{30EE824C-7AD0-4929-9E05-3E28BFD96938}"/>
          </ac:spMkLst>
        </pc:spChg>
        <pc:picChg chg="add mod">
          <ac:chgData name="Thapa, Ayush" userId="10033FFFA2ECDF6C@LIVE.COM" providerId="AD" clId="Web-{8E9FED35-5E8C-4DEE-9936-F5F84F7F9627}" dt="2018-03-16T05:12:23.240" v="40"/>
          <ac:picMkLst>
            <pc:docMk/>
            <pc:sldMk cId="2851112589" sldId="266"/>
            <ac:picMk id="9" creationId="{C403049C-A965-495D-B794-02B07607849E}"/>
          </ac:picMkLst>
        </pc:picChg>
      </pc:sldChg>
      <pc:sldChg chg="addSp delSp modSp add ord replId">
        <pc:chgData name="Thapa, Ayush" userId="10033FFFA2ECDF6C@LIVE.COM" providerId="AD" clId="Web-{8E9FED35-5E8C-4DEE-9936-F5F84F7F9627}" dt="2018-03-16T05:15:47.762" v="103"/>
        <pc:sldMkLst>
          <pc:docMk/>
          <pc:sldMk cId="937534660" sldId="267"/>
        </pc:sldMkLst>
        <pc:spChg chg="mod">
          <ac:chgData name="Thapa, Ayush" userId="10033FFFA2ECDF6C@LIVE.COM" providerId="AD" clId="Web-{8E9FED35-5E8C-4DEE-9936-F5F84F7F9627}" dt="2018-03-16T05:15:38.980" v="102"/>
          <ac:spMkLst>
            <pc:docMk/>
            <pc:sldMk cId="937534660" sldId="267"/>
            <ac:spMk id="2" creationId="{D11844C9-5534-49B1-808D-729C92D78074}"/>
          </ac:spMkLst>
        </pc:spChg>
        <pc:spChg chg="del">
          <ac:chgData name="Thapa, Ayush" userId="10033FFFA2ECDF6C@LIVE.COM" providerId="AD" clId="Web-{8E9FED35-5E8C-4DEE-9936-F5F84F7F9627}" dt="2018-03-16T05:12:44.975" v="45"/>
          <ac:spMkLst>
            <pc:docMk/>
            <pc:sldMk cId="937534660" sldId="267"/>
            <ac:spMk id="5" creationId="{2B2DB773-8038-421B-9FF9-CEF33C7C80D0}"/>
          </ac:spMkLst>
        </pc:spChg>
        <pc:spChg chg="del">
          <ac:chgData name="Thapa, Ayush" userId="10033FFFA2ECDF6C@LIVE.COM" providerId="AD" clId="Web-{8E9FED35-5E8C-4DEE-9936-F5F84F7F9627}" dt="2018-03-16T05:12:44.975" v="57"/>
          <ac:spMkLst>
            <pc:docMk/>
            <pc:sldMk cId="937534660" sldId="267"/>
            <ac:spMk id="10" creationId="{028E4002-A2D6-4474-9EDF-7D0283DA74BE}"/>
          </ac:spMkLst>
        </pc:spChg>
        <pc:spChg chg="del">
          <ac:chgData name="Thapa, Ayush" userId="10033FFFA2ECDF6C@LIVE.COM" providerId="AD" clId="Web-{8E9FED35-5E8C-4DEE-9936-F5F84F7F9627}" dt="2018-03-16T05:12:44.975" v="53"/>
          <ac:spMkLst>
            <pc:docMk/>
            <pc:sldMk cId="937534660" sldId="267"/>
            <ac:spMk id="19" creationId="{FFDE6548-24FA-40A7-B2C7-2321A04CDFC4}"/>
          </ac:spMkLst>
        </pc:spChg>
        <pc:spChg chg="del">
          <ac:chgData name="Thapa, Ayush" userId="10033FFFA2ECDF6C@LIVE.COM" providerId="AD" clId="Web-{8E9FED35-5E8C-4DEE-9936-F5F84F7F9627}" dt="2018-03-16T05:12:44.975" v="52"/>
          <ac:spMkLst>
            <pc:docMk/>
            <pc:sldMk cId="937534660" sldId="267"/>
            <ac:spMk id="20" creationId="{1B006FA1-03F7-4AFA-A344-28B34769763A}"/>
          </ac:spMkLst>
        </pc:spChg>
        <pc:spChg chg="del">
          <ac:chgData name="Thapa, Ayush" userId="10033FFFA2ECDF6C@LIVE.COM" providerId="AD" clId="Web-{8E9FED35-5E8C-4DEE-9936-F5F84F7F9627}" dt="2018-03-16T05:12:44.975" v="44"/>
          <ac:spMkLst>
            <pc:docMk/>
            <pc:sldMk cId="937534660" sldId="267"/>
            <ac:spMk id="22" creationId="{03DD1A19-A7D3-4070-A159-82AC07BE1FE5}"/>
          </ac:spMkLst>
        </pc:spChg>
        <pc:spChg chg="del">
          <ac:chgData name="Thapa, Ayush" userId="10033FFFA2ECDF6C@LIVE.COM" providerId="AD" clId="Web-{8E9FED35-5E8C-4DEE-9936-F5F84F7F9627}" dt="2018-03-16T05:12:44.975" v="50"/>
          <ac:spMkLst>
            <pc:docMk/>
            <pc:sldMk cId="937534660" sldId="267"/>
            <ac:spMk id="23" creationId="{E84768D9-2FC9-4989-8174-9ED902AC4D68}"/>
          </ac:spMkLst>
        </pc:spChg>
        <pc:spChg chg="del">
          <ac:chgData name="Thapa, Ayush" userId="10033FFFA2ECDF6C@LIVE.COM" providerId="AD" clId="Web-{8E9FED35-5E8C-4DEE-9936-F5F84F7F9627}" dt="2018-03-16T05:12:44.975" v="43"/>
          <ac:spMkLst>
            <pc:docMk/>
            <pc:sldMk cId="937534660" sldId="267"/>
            <ac:spMk id="25" creationId="{30EE824C-7AD0-4929-9E05-3E28BFD96938}"/>
          </ac:spMkLst>
        </pc:spChg>
        <pc:spChg chg="del">
          <ac:chgData name="Thapa, Ayush" userId="10033FFFA2ECDF6C@LIVE.COM" providerId="AD" clId="Web-{8E9FED35-5E8C-4DEE-9936-F5F84F7F9627}" dt="2018-03-16T05:12:44.975" v="48"/>
          <ac:spMkLst>
            <pc:docMk/>
            <pc:sldMk cId="937534660" sldId="267"/>
            <ac:spMk id="26" creationId="{C24B73F4-F55A-43C4-ACB6-277CC4E711B9}"/>
          </ac:spMkLst>
        </pc:spChg>
        <pc:picChg chg="del">
          <ac:chgData name="Thapa, Ayush" userId="10033FFFA2ECDF6C@LIVE.COM" providerId="AD" clId="Web-{8E9FED35-5E8C-4DEE-9936-F5F84F7F9627}" dt="2018-03-16T05:12:44.975" v="59"/>
          <ac:picMkLst>
            <pc:docMk/>
            <pc:sldMk cId="937534660" sldId="267"/>
            <ac:picMk id="3" creationId="{FC7A31A3-F96C-4ABE-8406-60E89D770CCB}"/>
          </ac:picMkLst>
        </pc:picChg>
        <pc:picChg chg="del">
          <ac:chgData name="Thapa, Ayush" userId="10033FFFA2ECDF6C@LIVE.COM" providerId="AD" clId="Web-{8E9FED35-5E8C-4DEE-9936-F5F84F7F9627}" dt="2018-03-16T05:12:44.975" v="58"/>
          <ac:picMkLst>
            <pc:docMk/>
            <pc:sldMk cId="937534660" sldId="267"/>
            <ac:picMk id="7" creationId="{DA2A325E-57D6-410A-9F05-8888960B184D}"/>
          </ac:picMkLst>
        </pc:picChg>
        <pc:picChg chg="del mod">
          <ac:chgData name="Thapa, Ayush" userId="10033FFFA2ECDF6C@LIVE.COM" providerId="AD" clId="Web-{8E9FED35-5E8C-4DEE-9936-F5F84F7F9627}" dt="2018-03-16T05:12:55.819" v="62"/>
          <ac:picMkLst>
            <pc:docMk/>
            <pc:sldMk cId="937534660" sldId="267"/>
            <ac:picMk id="9" creationId="{C403049C-A965-495D-B794-02B07607849E}"/>
          </ac:picMkLst>
        </pc:picChg>
        <pc:picChg chg="del">
          <ac:chgData name="Thapa, Ayush" userId="10033FFFA2ECDF6C@LIVE.COM" providerId="AD" clId="Web-{8E9FED35-5E8C-4DEE-9936-F5F84F7F9627}" dt="2018-03-16T05:12:44.975" v="56"/>
          <ac:picMkLst>
            <pc:docMk/>
            <pc:sldMk cId="937534660" sldId="267"/>
            <ac:picMk id="11" creationId="{251019D3-866B-4FAD-AE94-33782FB0AB4B}"/>
          </ac:picMkLst>
        </pc:picChg>
        <pc:picChg chg="add mod">
          <ac:chgData name="Thapa, Ayush" userId="10033FFFA2ECDF6C@LIVE.COM" providerId="AD" clId="Web-{8E9FED35-5E8C-4DEE-9936-F5F84F7F9627}" dt="2018-03-16T05:14:07.399" v="76"/>
          <ac:picMkLst>
            <pc:docMk/>
            <pc:sldMk cId="937534660" sldId="267"/>
            <ac:picMk id="12" creationId="{0C2DEE8E-8BC5-4582-BAF1-1CABA0A247DA}"/>
          </ac:picMkLst>
        </pc:picChg>
        <pc:picChg chg="del">
          <ac:chgData name="Thapa, Ayush" userId="10033FFFA2ECDF6C@LIVE.COM" providerId="AD" clId="Web-{8E9FED35-5E8C-4DEE-9936-F5F84F7F9627}" dt="2018-03-16T05:12:44.975" v="55"/>
          <ac:picMkLst>
            <pc:docMk/>
            <pc:sldMk cId="937534660" sldId="267"/>
            <ac:picMk id="14" creationId="{E8099F90-221A-41DE-A2C2-20A428239B5A}"/>
          </ac:picMkLst>
        </pc:picChg>
        <pc:picChg chg="add mod">
          <ac:chgData name="Thapa, Ayush" userId="10033FFFA2ECDF6C@LIVE.COM" providerId="AD" clId="Web-{8E9FED35-5E8C-4DEE-9936-F5F84F7F9627}" dt="2018-03-16T05:14:54.714" v="90"/>
          <ac:picMkLst>
            <pc:docMk/>
            <pc:sldMk cId="937534660" sldId="267"/>
            <ac:picMk id="15" creationId="{8D183AB8-4629-4437-AA22-B93D8A4289F7}"/>
          </ac:picMkLst>
        </pc:picChg>
        <pc:picChg chg="del">
          <ac:chgData name="Thapa, Ayush" userId="10033FFFA2ECDF6C@LIVE.COM" providerId="AD" clId="Web-{8E9FED35-5E8C-4DEE-9936-F5F84F7F9627}" dt="2018-03-16T05:12:44.975" v="54"/>
          <ac:picMkLst>
            <pc:docMk/>
            <pc:sldMk cId="937534660" sldId="267"/>
            <ac:picMk id="16" creationId="{D4CF2233-2ADA-4ADF-A372-FE252418573E}"/>
          </ac:picMkLst>
        </pc:picChg>
        <pc:picChg chg="add mod">
          <ac:chgData name="Thapa, Ayush" userId="10033FFFA2ECDF6C@LIVE.COM" providerId="AD" clId="Web-{8E9FED35-5E8C-4DEE-9936-F5F84F7F9627}" dt="2018-03-16T05:14:52.401" v="89"/>
          <ac:picMkLst>
            <pc:docMk/>
            <pc:sldMk cId="937534660" sldId="267"/>
            <ac:picMk id="17" creationId="{59939015-3DA9-4567-9445-E586A83A2728}"/>
          </ac:picMkLst>
        </pc:picChg>
        <pc:picChg chg="add mod">
          <ac:chgData name="Thapa, Ayush" userId="10033FFFA2ECDF6C@LIVE.COM" providerId="AD" clId="Web-{8E9FED35-5E8C-4DEE-9936-F5F84F7F9627}" dt="2018-03-16T05:15:47.762" v="103"/>
          <ac:picMkLst>
            <pc:docMk/>
            <pc:sldMk cId="937534660" sldId="267"/>
            <ac:picMk id="18" creationId="{CFD596AE-76D1-4814-848C-B0C82C9C1476}"/>
          </ac:picMkLst>
        </pc:picChg>
        <pc:picChg chg="del">
          <ac:chgData name="Thapa, Ayush" userId="10033FFFA2ECDF6C@LIVE.COM" providerId="AD" clId="Web-{8E9FED35-5E8C-4DEE-9936-F5F84F7F9627}" dt="2018-03-16T05:12:44.975" v="51"/>
          <ac:picMkLst>
            <pc:docMk/>
            <pc:sldMk cId="937534660" sldId="267"/>
            <ac:picMk id="21" creationId="{18F48E27-7512-43F2-8083-17E424887F42}"/>
          </ac:picMkLst>
        </pc:picChg>
        <pc:picChg chg="del">
          <ac:chgData name="Thapa, Ayush" userId="10033FFFA2ECDF6C@LIVE.COM" providerId="AD" clId="Web-{8E9FED35-5E8C-4DEE-9936-F5F84F7F9627}" dt="2018-03-16T05:12:44.975" v="49"/>
          <ac:picMkLst>
            <pc:docMk/>
            <pc:sldMk cId="937534660" sldId="267"/>
            <ac:picMk id="24" creationId="{B4040D0D-2190-4028-9347-1AC30421B993}"/>
          </ac:picMkLst>
        </pc:picChg>
        <pc:picChg chg="del">
          <ac:chgData name="Thapa, Ayush" userId="10033FFFA2ECDF6C@LIVE.COM" providerId="AD" clId="Web-{8E9FED35-5E8C-4DEE-9936-F5F84F7F9627}" dt="2018-03-16T05:12:44.975" v="47"/>
          <ac:picMkLst>
            <pc:docMk/>
            <pc:sldMk cId="937534660" sldId="267"/>
            <ac:picMk id="27" creationId="{003E1D88-4B2F-4E30-900A-E9EAD2CF9320}"/>
          </ac:picMkLst>
        </pc:picChg>
        <pc:picChg chg="del">
          <ac:chgData name="Thapa, Ayush" userId="10033FFFA2ECDF6C@LIVE.COM" providerId="AD" clId="Web-{8E9FED35-5E8C-4DEE-9936-F5F84F7F9627}" dt="2018-03-16T05:12:44.975" v="46"/>
          <ac:picMkLst>
            <pc:docMk/>
            <pc:sldMk cId="937534660" sldId="267"/>
            <ac:picMk id="29" creationId="{5768065C-26B0-4645-93A5-14007234C772}"/>
          </ac:picMkLst>
        </pc:picChg>
      </pc:sldChg>
    </pc:docChg>
  </pc:docChgLst>
  <pc:docChgLst>
    <pc:chgData name="Thapa, Ayush" userId="10033FFFA2ECDF6C@LIVE.COM" providerId="AD" clId="Web-{4B6069B6-6903-417C-979C-B97383AF2FD4}"/>
    <pc:docChg chg="addSld delSld modSld">
      <pc:chgData name="Thapa, Ayush" userId="10033FFFA2ECDF6C@LIVE.COM" providerId="AD" clId="Web-{4B6069B6-6903-417C-979C-B97383AF2FD4}" dt="2018-03-16T05:19:09.397" v="47"/>
      <pc:docMkLst>
        <pc:docMk/>
      </pc:docMkLst>
      <pc:sldChg chg="delSp del">
        <pc:chgData name="Thapa, Ayush" userId="10033FFFA2ECDF6C@LIVE.COM" providerId="AD" clId="Web-{4B6069B6-6903-417C-979C-B97383AF2FD4}" dt="2018-03-16T05:19:09.397" v="47"/>
        <pc:sldMkLst>
          <pc:docMk/>
          <pc:sldMk cId="3927463681" sldId="259"/>
        </pc:sldMkLst>
        <pc:spChg chg="del">
          <ac:chgData name="Thapa, Ayush" userId="10033FFFA2ECDF6C@LIVE.COM" providerId="AD" clId="Web-{4B6069B6-6903-417C-979C-B97383AF2FD4}" dt="2018-03-16T05:18:57.991" v="43"/>
          <ac:spMkLst>
            <pc:docMk/>
            <pc:sldMk cId="3927463681" sldId="259"/>
            <ac:spMk id="9" creationId="{7E71D24A-EF6E-488B-BFCA-A37F00460DE8}"/>
          </ac:spMkLst>
        </pc:spChg>
      </pc:sldChg>
      <pc:sldChg chg="del">
        <pc:chgData name="Thapa, Ayush" userId="10033FFFA2ECDF6C@LIVE.COM" providerId="AD" clId="Web-{4B6069B6-6903-417C-979C-B97383AF2FD4}" dt="2018-03-16T05:16:17.050" v="0"/>
        <pc:sldMkLst>
          <pc:docMk/>
          <pc:sldMk cId="4004685703" sldId="262"/>
        </pc:sldMkLst>
      </pc:sldChg>
      <pc:sldChg chg="addSp delSp modSp add replId">
        <pc:chgData name="Thapa, Ayush" userId="10033FFFA2ECDF6C@LIVE.COM" providerId="AD" clId="Web-{4B6069B6-6903-417C-979C-B97383AF2FD4}" dt="2018-03-16T05:19:05.038" v="46"/>
        <pc:sldMkLst>
          <pc:docMk/>
          <pc:sldMk cId="187741716" sldId="268"/>
        </pc:sldMkLst>
        <pc:spChg chg="mod">
          <ac:chgData name="Thapa, Ayush" userId="10033FFFA2ECDF6C@LIVE.COM" providerId="AD" clId="Web-{4B6069B6-6903-417C-979C-B97383AF2FD4}" dt="2018-03-16T05:17:20.615" v="24"/>
          <ac:spMkLst>
            <pc:docMk/>
            <pc:sldMk cId="187741716" sldId="268"/>
            <ac:spMk id="2" creationId="{D11844C9-5534-49B1-808D-729C92D78074}"/>
          </ac:spMkLst>
        </pc:spChg>
        <pc:spChg chg="add del mod">
          <ac:chgData name="Thapa, Ayush" userId="10033FFFA2ECDF6C@LIVE.COM" providerId="AD" clId="Web-{4B6069B6-6903-417C-979C-B97383AF2FD4}" dt="2018-03-16T05:17:10.490" v="16"/>
          <ac:spMkLst>
            <pc:docMk/>
            <pc:sldMk cId="187741716" sldId="268"/>
            <ac:spMk id="3" creationId="{5DD327F2-B324-48A4-BFFD-7A1BC86EF02B}"/>
          </ac:spMkLst>
        </pc:spChg>
        <pc:spChg chg="add mod">
          <ac:chgData name="Thapa, Ayush" userId="10033FFFA2ECDF6C@LIVE.COM" providerId="AD" clId="Web-{4B6069B6-6903-417C-979C-B97383AF2FD4}" dt="2018-03-16T05:18:22.037" v="37"/>
          <ac:spMkLst>
            <pc:docMk/>
            <pc:sldMk cId="187741716" sldId="268"/>
            <ac:spMk id="5" creationId="{F7E22912-3977-49B3-AD56-C2EAC1CD3B21}"/>
          </ac:spMkLst>
        </pc:spChg>
        <pc:spChg chg="add mod">
          <ac:chgData name="Thapa, Ayush" userId="10033FFFA2ECDF6C@LIVE.COM" providerId="AD" clId="Web-{4B6069B6-6903-417C-979C-B97383AF2FD4}" dt="2018-03-16T05:18:30.272" v="39"/>
          <ac:spMkLst>
            <pc:docMk/>
            <pc:sldMk cId="187741716" sldId="268"/>
            <ac:spMk id="7" creationId="{CF099D54-A8F8-43D5-ADF9-C911EE116213}"/>
          </ac:spMkLst>
        </pc:spChg>
        <pc:spChg chg="add mod">
          <ac:chgData name="Thapa, Ayush" userId="10033FFFA2ECDF6C@LIVE.COM" providerId="AD" clId="Web-{4B6069B6-6903-417C-979C-B97383AF2FD4}" dt="2018-03-16T05:18:44.506" v="42"/>
          <ac:spMkLst>
            <pc:docMk/>
            <pc:sldMk cId="187741716" sldId="268"/>
            <ac:spMk id="9" creationId="{E92B4CC2-7275-4478-B40E-1A343AB115D2}"/>
          </ac:spMkLst>
        </pc:spChg>
        <pc:spChg chg="add mod">
          <ac:chgData name="Thapa, Ayush" userId="10033FFFA2ECDF6C@LIVE.COM" providerId="AD" clId="Web-{4B6069B6-6903-417C-979C-B97383AF2FD4}" dt="2018-03-16T05:18:33.819" v="40"/>
          <ac:spMkLst>
            <pc:docMk/>
            <pc:sldMk cId="187741716" sldId="268"/>
            <ac:spMk id="11" creationId="{BA16092D-18E9-4EC3-9914-378A985D037D}"/>
          </ac:spMkLst>
        </pc:spChg>
        <pc:spChg chg="add mod">
          <ac:chgData name="Thapa, Ayush" userId="10033FFFA2ECDF6C@LIVE.COM" providerId="AD" clId="Web-{4B6069B6-6903-417C-979C-B97383AF2FD4}" dt="2018-03-16T05:19:05.038" v="46"/>
          <ac:spMkLst>
            <pc:docMk/>
            <pc:sldMk cId="187741716" sldId="268"/>
            <ac:spMk id="22" creationId="{C0FE12FD-0DBF-4956-BA17-61BCAF72D7A0}"/>
          </ac:spMkLst>
        </pc:spChg>
        <pc:picChg chg="del">
          <ac:chgData name="Thapa, Ayush" userId="10033FFFA2ECDF6C@LIVE.COM" providerId="AD" clId="Web-{4B6069B6-6903-417C-979C-B97383AF2FD4}" dt="2018-03-16T05:16:28.160" v="3"/>
          <ac:picMkLst>
            <pc:docMk/>
            <pc:sldMk cId="187741716" sldId="268"/>
            <ac:picMk id="12" creationId="{0C2DEE8E-8BC5-4582-BAF1-1CABA0A247DA}"/>
          </ac:picMkLst>
        </pc:picChg>
        <pc:picChg chg="del">
          <ac:chgData name="Thapa, Ayush" userId="10033FFFA2ECDF6C@LIVE.COM" providerId="AD" clId="Web-{4B6069B6-6903-417C-979C-B97383AF2FD4}" dt="2018-03-16T05:16:28.988" v="4"/>
          <ac:picMkLst>
            <pc:docMk/>
            <pc:sldMk cId="187741716" sldId="268"/>
            <ac:picMk id="15" creationId="{8D183AB8-4629-4437-AA22-B93D8A4289F7}"/>
          </ac:picMkLst>
        </pc:picChg>
        <pc:picChg chg="del">
          <ac:chgData name="Thapa, Ayush" userId="10033FFFA2ECDF6C@LIVE.COM" providerId="AD" clId="Web-{4B6069B6-6903-417C-979C-B97383AF2FD4}" dt="2018-03-16T05:16:29.800" v="5"/>
          <ac:picMkLst>
            <pc:docMk/>
            <pc:sldMk cId="187741716" sldId="268"/>
            <ac:picMk id="17" creationId="{59939015-3DA9-4567-9445-E586A83A2728}"/>
          </ac:picMkLst>
        </pc:picChg>
        <pc:picChg chg="del">
          <ac:chgData name="Thapa, Ayush" userId="10033FFFA2ECDF6C@LIVE.COM" providerId="AD" clId="Web-{4B6069B6-6903-417C-979C-B97383AF2FD4}" dt="2018-03-16T05:16:27.238" v="2"/>
          <ac:picMkLst>
            <pc:docMk/>
            <pc:sldMk cId="187741716" sldId="268"/>
            <ac:picMk id="18" creationId="{CFD596AE-76D1-4814-848C-B0C82C9C1476}"/>
          </ac:picMkLst>
        </pc:picChg>
        <pc:picChg chg="add mod">
          <ac:chgData name="Thapa, Ayush" userId="10033FFFA2ECDF6C@LIVE.COM" providerId="AD" clId="Web-{4B6069B6-6903-417C-979C-B97383AF2FD4}" dt="2018-03-16T05:19:03.444" v="45"/>
          <ac:picMkLst>
            <pc:docMk/>
            <pc:sldMk cId="187741716" sldId="268"/>
            <ac:picMk id="21" creationId="{B48E6EA7-C3F2-4FAF-BFCF-812191BB49A8}"/>
          </ac:picMkLst>
        </pc:picChg>
      </pc:sldChg>
    </pc:docChg>
  </pc:docChgLst>
  <pc:docChgLst>
    <pc:chgData name="Thapa, Ayush" userId="10033FFFA2ECDF6C@LIVE.COM" providerId="AD" clId="Web-{559E989D-2577-47E0-8C01-D5A0604CE4E6}"/>
    <pc:docChg chg="modSld">
      <pc:chgData name="Thapa, Ayush" userId="10033FFFA2ECDF6C@LIVE.COM" providerId="AD" clId="Web-{559E989D-2577-47E0-8C01-D5A0604CE4E6}" dt="2018-03-16T05:20:20.574" v="0"/>
      <pc:docMkLst>
        <pc:docMk/>
      </pc:docMkLst>
      <pc:sldChg chg="delSp">
        <pc:chgData name="Thapa, Ayush" userId="10033FFFA2ECDF6C@LIVE.COM" providerId="AD" clId="Web-{559E989D-2577-47E0-8C01-D5A0604CE4E6}" dt="2018-03-16T05:20:20.574" v="0"/>
        <pc:sldMkLst>
          <pc:docMk/>
          <pc:sldMk cId="2851112589" sldId="266"/>
        </pc:sldMkLst>
        <pc:picChg chg="del">
          <ac:chgData name="Thapa, Ayush" userId="10033FFFA2ECDF6C@LIVE.COM" providerId="AD" clId="Web-{559E989D-2577-47E0-8C01-D5A0604CE4E6}" dt="2018-03-16T05:20:20.574" v="0"/>
          <ac:picMkLst>
            <pc:docMk/>
            <pc:sldMk cId="2851112589" sldId="266"/>
            <ac:picMk id="9" creationId="{C403049C-A965-495D-B794-02B07607849E}"/>
          </ac:picMkLst>
        </pc:picChg>
      </pc:sldChg>
    </pc:docChg>
  </pc:docChgLst>
  <pc:docChgLst>
    <pc:chgData name="Welch, Isabella" userId="10037FFEA2D22745@LIVE.COM" providerId="AD" clId="Web-{CD773AE3-985A-4431-BFC9-E54AA6FBBCEC}"/>
    <pc:docChg chg="modSld">
      <pc:chgData name="Welch, Isabella" userId="10037FFEA2D22745@LIVE.COM" providerId="AD" clId="Web-{CD773AE3-985A-4431-BFC9-E54AA6FBBCEC}" dt="2018-03-11T21:40:31.341" v="46"/>
      <pc:docMkLst>
        <pc:docMk/>
      </pc:docMkLst>
      <pc:sldChg chg="addSp modSp">
        <pc:chgData name="Welch, Isabella" userId="10037FFEA2D22745@LIVE.COM" providerId="AD" clId="Web-{CD773AE3-985A-4431-BFC9-E54AA6FBBCEC}" dt="2018-03-11T21:40:31.341" v="46"/>
        <pc:sldMkLst>
          <pc:docMk/>
          <pc:sldMk cId="1835263712" sldId="257"/>
        </pc:sldMkLst>
        <pc:spChg chg="add mod">
          <ac:chgData name="Welch, Isabella" userId="10037FFEA2D22745@LIVE.COM" providerId="AD" clId="Web-{CD773AE3-985A-4431-BFC9-E54AA6FBBCEC}" dt="2018-03-11T21:40:31.341" v="46"/>
          <ac:spMkLst>
            <pc:docMk/>
            <pc:sldMk cId="1835263712" sldId="257"/>
            <ac:spMk id="4" creationId="{7AFAEC82-CD03-41A3-B1EA-3E154EA2A836}"/>
          </ac:spMkLst>
        </pc:spChg>
      </pc:sldChg>
    </pc:docChg>
  </pc:docChgLst>
  <pc:docChgLst>
    <pc:chgData name="Thapa, Ayush" userId="10033FFFA2ECDF6C@LIVE.COM" providerId="AD" clId="Web-{2D652181-359F-4F81-9DED-AEBC402B49F2}"/>
    <pc:docChg chg="addSld delSld modSld">
      <pc:chgData name="Thapa, Ayush" userId="10033FFFA2ECDF6C@LIVE.COM" providerId="AD" clId="Web-{2D652181-359F-4F81-9DED-AEBC402B49F2}" dt="2018-03-16T04:59:39.012" v="697"/>
      <pc:docMkLst>
        <pc:docMk/>
      </pc:docMkLst>
      <pc:sldChg chg="addSp modSp addAnim">
        <pc:chgData name="Thapa, Ayush" userId="10033FFFA2ECDF6C@LIVE.COM" providerId="AD" clId="Web-{2D652181-359F-4F81-9DED-AEBC402B49F2}" dt="2018-03-16T04:33:26.946" v="16"/>
        <pc:sldMkLst>
          <pc:docMk/>
          <pc:sldMk cId="109857222" sldId="256"/>
        </pc:sldMkLst>
        <pc:spChg chg="add mod">
          <ac:chgData name="Thapa, Ayush" userId="10033FFFA2ECDF6C@LIVE.COM" providerId="AD" clId="Web-{2D652181-359F-4F81-9DED-AEBC402B49F2}" dt="2018-03-16T04:33:26.946" v="16"/>
          <ac:spMkLst>
            <pc:docMk/>
            <pc:sldMk cId="109857222" sldId="256"/>
            <ac:spMk id="3" creationId="{9FE07476-9FB6-4258-B422-2774AF6DA205}"/>
          </ac:spMkLst>
        </pc:spChg>
      </pc:sldChg>
      <pc:sldChg chg="addSp delSp modSp">
        <pc:chgData name="Thapa, Ayush" userId="10033FFFA2ECDF6C@LIVE.COM" providerId="AD" clId="Web-{2D652181-359F-4F81-9DED-AEBC402B49F2}" dt="2018-03-16T04:47:12.480" v="541"/>
        <pc:sldMkLst>
          <pc:docMk/>
          <pc:sldMk cId="1835263712" sldId="257"/>
        </pc:sldMkLst>
        <pc:spChg chg="mod">
          <ac:chgData name="Thapa, Ayush" userId="10033FFFA2ECDF6C@LIVE.COM" providerId="AD" clId="Web-{2D652181-359F-4F81-9DED-AEBC402B49F2}" dt="2018-03-16T04:33:41.883" v="19"/>
          <ac:spMkLst>
            <pc:docMk/>
            <pc:sldMk cId="1835263712" sldId="257"/>
            <ac:spMk id="2" creationId="{D11844C9-5534-49B1-808D-729C92D78074}"/>
          </ac:spMkLst>
        </pc:spChg>
        <pc:spChg chg="del mod">
          <ac:chgData name="Thapa, Ayush" userId="10033FFFA2ECDF6C@LIVE.COM" providerId="AD" clId="Web-{2D652181-359F-4F81-9DED-AEBC402B49F2}" dt="2018-03-16T04:36:16.419" v="101"/>
          <ac:spMkLst>
            <pc:docMk/>
            <pc:sldMk cId="1835263712" sldId="257"/>
            <ac:spMk id="3" creationId="{70D585DC-FEFF-4F4A-AB5E-A7E5EA3FF0DB}"/>
          </ac:spMkLst>
        </pc:spChg>
        <pc:spChg chg="del">
          <ac:chgData name="Thapa, Ayush" userId="10033FFFA2ECDF6C@LIVE.COM" providerId="AD" clId="Web-{2D652181-359F-4F81-9DED-AEBC402B49F2}" dt="2018-03-16T04:36:16.419" v="100"/>
          <ac:spMkLst>
            <pc:docMk/>
            <pc:sldMk cId="1835263712" sldId="257"/>
            <ac:spMk id="5" creationId="{00000000-0000-0000-0000-000000000000}"/>
          </ac:spMkLst>
        </pc:spChg>
        <pc:spChg chg="del">
          <ac:chgData name="Thapa, Ayush" userId="10033FFFA2ECDF6C@LIVE.COM" providerId="AD" clId="Web-{2D652181-359F-4F81-9DED-AEBC402B49F2}" dt="2018-03-16T04:36:22.794" v="103"/>
          <ac:spMkLst>
            <pc:docMk/>
            <pc:sldMk cId="1835263712" sldId="257"/>
            <ac:spMk id="7" creationId="{29A45E38-A905-4A75-B7BE-E493F5DDE4C0}"/>
          </ac:spMkLst>
        </pc:spChg>
        <pc:spChg chg="del">
          <ac:chgData name="Thapa, Ayush" userId="10033FFFA2ECDF6C@LIVE.COM" providerId="AD" clId="Web-{2D652181-359F-4F81-9DED-AEBC402B49F2}" dt="2018-03-16T04:36:20.263" v="102"/>
          <ac:spMkLst>
            <pc:docMk/>
            <pc:sldMk cId="1835263712" sldId="257"/>
            <ac:spMk id="9" creationId="{16762057-C2AB-4EC0-86F0-D02DE8F8BE52}"/>
          </ac:spMkLst>
        </pc:spChg>
        <pc:spChg chg="del">
          <ac:chgData name="Thapa, Ayush" userId="10033FFFA2ECDF6C@LIVE.COM" providerId="AD" clId="Web-{2D652181-359F-4F81-9DED-AEBC402B49F2}" dt="2018-03-16T04:36:16.403" v="99"/>
          <ac:spMkLst>
            <pc:docMk/>
            <pc:sldMk cId="1835263712" sldId="257"/>
            <ac:spMk id="10" creationId="{CB69E01D-5446-40F3-935C-B6E0A76D1832}"/>
          </ac:spMkLst>
        </pc:spChg>
        <pc:spChg chg="del">
          <ac:chgData name="Thapa, Ayush" userId="10033FFFA2ECDF6C@LIVE.COM" providerId="AD" clId="Web-{2D652181-359F-4F81-9DED-AEBC402B49F2}" dt="2018-03-16T04:36:16.403" v="98"/>
          <ac:spMkLst>
            <pc:docMk/>
            <pc:sldMk cId="1835263712" sldId="257"/>
            <ac:spMk id="11" creationId="{2B2D0960-2DB0-46BD-ACCF-E347BDFABF0B}"/>
          </ac:spMkLst>
        </pc:spChg>
        <pc:spChg chg="add mod">
          <ac:chgData name="Thapa, Ayush" userId="10033FFFA2ECDF6C@LIVE.COM" providerId="AD" clId="Web-{2D652181-359F-4F81-9DED-AEBC402B49F2}" dt="2018-03-16T04:47:12.480" v="541"/>
          <ac:spMkLst>
            <pc:docMk/>
            <pc:sldMk cId="1835263712" sldId="257"/>
            <ac:spMk id="13" creationId="{8B60B9F4-85B2-45EC-9D24-2D634EBC2B97}"/>
          </ac:spMkLst>
        </pc:spChg>
        <pc:spChg chg="add del mod">
          <ac:chgData name="Thapa, Ayush" userId="10033FFFA2ECDF6C@LIVE.COM" providerId="AD" clId="Web-{2D652181-359F-4F81-9DED-AEBC402B49F2}" dt="2018-03-16T04:47:08.027" v="540"/>
          <ac:spMkLst>
            <pc:docMk/>
            <pc:sldMk cId="1835263712" sldId="257"/>
            <ac:spMk id="15" creationId="{29AA9721-6064-4218-8723-3A087A55F492}"/>
          </ac:spMkLst>
        </pc:spChg>
        <pc:spChg chg="add del mod">
          <ac:chgData name="Thapa, Ayush" userId="10033FFFA2ECDF6C@LIVE.COM" providerId="AD" clId="Web-{2D652181-359F-4F81-9DED-AEBC402B49F2}" dt="2018-03-16T04:47:05.011" v="539"/>
          <ac:spMkLst>
            <pc:docMk/>
            <pc:sldMk cId="1835263712" sldId="257"/>
            <ac:spMk id="17" creationId="{B072CB1B-BF02-49E3-BD64-BF05F0BF5D99}"/>
          </ac:spMkLst>
        </pc:spChg>
        <pc:spChg chg="add del mod">
          <ac:chgData name="Thapa, Ayush" userId="10033FFFA2ECDF6C@LIVE.COM" providerId="AD" clId="Web-{2D652181-359F-4F81-9DED-AEBC402B49F2}" dt="2018-03-16T04:47:05.011" v="538"/>
          <ac:spMkLst>
            <pc:docMk/>
            <pc:sldMk cId="1835263712" sldId="257"/>
            <ac:spMk id="19" creationId="{24FD62D9-E3FC-4A65-AC5C-85D34FABF8FD}"/>
          </ac:spMkLst>
        </pc:spChg>
      </pc:sldChg>
      <pc:sldChg chg="del">
        <pc:chgData name="Thapa, Ayush" userId="10033FFFA2ECDF6C@LIVE.COM" providerId="AD" clId="Web-{2D652181-359F-4F81-9DED-AEBC402B49F2}" dt="2018-03-16T04:47:21.933" v="543"/>
        <pc:sldMkLst>
          <pc:docMk/>
          <pc:sldMk cId="2769316764" sldId="264"/>
        </pc:sldMkLst>
      </pc:sldChg>
      <pc:sldChg chg="modSp">
        <pc:chgData name="Thapa, Ayush" userId="10033FFFA2ECDF6C@LIVE.COM" providerId="AD" clId="Web-{2D652181-359F-4F81-9DED-AEBC402B49F2}" dt="2018-03-16T04:32:38.160" v="8"/>
        <pc:sldMkLst>
          <pc:docMk/>
          <pc:sldMk cId="844981452" sldId="265"/>
        </pc:sldMkLst>
        <pc:spChg chg="mod">
          <ac:chgData name="Thapa, Ayush" userId="10033FFFA2ECDF6C@LIVE.COM" providerId="AD" clId="Web-{2D652181-359F-4F81-9DED-AEBC402B49F2}" dt="2018-03-16T04:32:38.160" v="8"/>
          <ac:spMkLst>
            <pc:docMk/>
            <pc:sldMk cId="844981452" sldId="265"/>
            <ac:spMk id="17" creationId="{D0E3A342-BA76-440F-AAE3-9C6780F34510}"/>
          </ac:spMkLst>
        </pc:spChg>
      </pc:sldChg>
      <pc:sldChg chg="delSp modSp add del replId">
        <pc:chgData name="Thapa, Ayush" userId="10033FFFA2ECDF6C@LIVE.COM" providerId="AD" clId="Web-{2D652181-359F-4F81-9DED-AEBC402B49F2}" dt="2018-03-16T04:47:19.777" v="542"/>
        <pc:sldMkLst>
          <pc:docMk/>
          <pc:sldMk cId="2441103684" sldId="266"/>
        </pc:sldMkLst>
        <pc:spChg chg="del mod">
          <ac:chgData name="Thapa, Ayush" userId="10033FFFA2ECDF6C@LIVE.COM" providerId="AD" clId="Web-{2D652181-359F-4F81-9DED-AEBC402B49F2}" dt="2018-03-16T04:44:42.837" v="339"/>
          <ac:spMkLst>
            <pc:docMk/>
            <pc:sldMk cId="2441103684" sldId="266"/>
            <ac:spMk id="13" creationId="{8B60B9F4-85B2-45EC-9D24-2D634EBC2B97}"/>
          </ac:spMkLst>
        </pc:spChg>
      </pc:sldChg>
      <pc:sldChg chg="addSp delSp modSp add replId">
        <pc:chgData name="Thapa, Ayush" userId="10033FFFA2ECDF6C@LIVE.COM" providerId="AD" clId="Web-{2D652181-359F-4F81-9DED-AEBC402B49F2}" dt="2018-03-16T04:59:39.012" v="697"/>
        <pc:sldMkLst>
          <pc:docMk/>
          <pc:sldMk cId="2851112589" sldId="266"/>
        </pc:sldMkLst>
        <pc:spChg chg="mod">
          <ac:chgData name="Thapa, Ayush" userId="10033FFFA2ECDF6C@LIVE.COM" providerId="AD" clId="Web-{2D652181-359F-4F81-9DED-AEBC402B49F2}" dt="2018-03-16T04:47:48.793" v="553"/>
          <ac:spMkLst>
            <pc:docMk/>
            <pc:sldMk cId="2851112589" sldId="266"/>
            <ac:spMk id="2" creationId="{D11844C9-5534-49B1-808D-729C92D78074}"/>
          </ac:spMkLst>
        </pc:spChg>
        <pc:spChg chg="add mod">
          <ac:chgData name="Thapa, Ayush" userId="10033FFFA2ECDF6C@LIVE.COM" providerId="AD" clId="Web-{2D652181-359F-4F81-9DED-AEBC402B49F2}" dt="2018-03-16T04:59:38.918" v="685"/>
          <ac:spMkLst>
            <pc:docMk/>
            <pc:sldMk cId="2851112589" sldId="266"/>
            <ac:spMk id="10" creationId="{028E4002-A2D6-4474-9EDF-7D0283DA74BE}"/>
          </ac:spMkLst>
        </pc:spChg>
        <pc:spChg chg="del">
          <ac:chgData name="Thapa, Ayush" userId="10033FFFA2ECDF6C@LIVE.COM" providerId="AD" clId="Web-{2D652181-359F-4F81-9DED-AEBC402B49F2}" dt="2018-03-16T04:47:52.043" v="556"/>
          <ac:spMkLst>
            <pc:docMk/>
            <pc:sldMk cId="2851112589" sldId="266"/>
            <ac:spMk id="13" creationId="{8B60B9F4-85B2-45EC-9D24-2D634EBC2B97}"/>
          </ac:spMkLst>
        </pc:spChg>
        <pc:spChg chg="add mod">
          <ac:chgData name="Thapa, Ayush" userId="10033FFFA2ECDF6C@LIVE.COM" providerId="AD" clId="Web-{2D652181-359F-4F81-9DED-AEBC402B49F2}" dt="2018-03-16T04:59:38.981" v="693"/>
          <ac:spMkLst>
            <pc:docMk/>
            <pc:sldMk cId="2851112589" sldId="266"/>
            <ac:spMk id="19" creationId="{FFDE6548-24FA-40A7-B2C7-2321A04CDFC4}"/>
          </ac:spMkLst>
        </pc:spChg>
        <pc:spChg chg="add mod">
          <ac:chgData name="Thapa, Ayush" userId="10033FFFA2ECDF6C@LIVE.COM" providerId="AD" clId="Web-{2D652181-359F-4F81-9DED-AEBC402B49F2}" dt="2018-03-16T04:59:38.997" v="694"/>
          <ac:spMkLst>
            <pc:docMk/>
            <pc:sldMk cId="2851112589" sldId="266"/>
            <ac:spMk id="20" creationId="{1B006FA1-03F7-4AFA-A344-28B34769763A}"/>
          </ac:spMkLst>
        </pc:spChg>
        <pc:spChg chg="add mod">
          <ac:chgData name="Thapa, Ayush" userId="10033FFFA2ECDF6C@LIVE.COM" providerId="AD" clId="Web-{2D652181-359F-4F81-9DED-AEBC402B49F2}" dt="2018-03-16T04:59:38.950" v="689"/>
          <ac:spMkLst>
            <pc:docMk/>
            <pc:sldMk cId="2851112589" sldId="266"/>
            <ac:spMk id="23" creationId="{E84768D9-2FC9-4989-8174-9ED902AC4D68}"/>
          </ac:spMkLst>
        </pc:spChg>
        <pc:spChg chg="add mod">
          <ac:chgData name="Thapa, Ayush" userId="10033FFFA2ECDF6C@LIVE.COM" providerId="AD" clId="Web-{2D652181-359F-4F81-9DED-AEBC402B49F2}" dt="2018-03-16T04:59:38.965" v="691"/>
          <ac:spMkLst>
            <pc:docMk/>
            <pc:sldMk cId="2851112589" sldId="266"/>
            <ac:spMk id="26" creationId="{C24B73F4-F55A-43C4-ACB6-277CC4E711B9}"/>
          </ac:spMkLst>
        </pc:spChg>
        <pc:picChg chg="add mod">
          <ac:chgData name="Thapa, Ayush" userId="10033FFFA2ECDF6C@LIVE.COM" providerId="AD" clId="Web-{2D652181-359F-4F81-9DED-AEBC402B49F2}" dt="2018-03-16T04:59:38.965" v="692"/>
          <ac:picMkLst>
            <pc:docMk/>
            <pc:sldMk cId="2851112589" sldId="266"/>
            <ac:picMk id="3" creationId="{FC7A31A3-F96C-4ABE-8406-60E89D770CCB}"/>
          </ac:picMkLst>
        </pc:picChg>
        <pc:picChg chg="add mod">
          <ac:chgData name="Thapa, Ayush" userId="10033FFFA2ECDF6C@LIVE.COM" providerId="AD" clId="Web-{2D652181-359F-4F81-9DED-AEBC402B49F2}" dt="2018-03-16T04:59:38.903" v="684"/>
          <ac:picMkLst>
            <pc:docMk/>
            <pc:sldMk cId="2851112589" sldId="266"/>
            <ac:picMk id="7" creationId="{DA2A325E-57D6-410A-9F05-8888960B184D}"/>
          </ac:picMkLst>
        </pc:picChg>
        <pc:picChg chg="add mod">
          <ac:chgData name="Thapa, Ayush" userId="10033FFFA2ECDF6C@LIVE.COM" providerId="AD" clId="Web-{2D652181-359F-4F81-9DED-AEBC402B49F2}" dt="2018-03-16T04:59:38.918" v="686"/>
          <ac:picMkLst>
            <pc:docMk/>
            <pc:sldMk cId="2851112589" sldId="266"/>
            <ac:picMk id="11" creationId="{251019D3-866B-4FAD-AE94-33782FB0AB4B}"/>
          </ac:picMkLst>
        </pc:picChg>
        <pc:picChg chg="add mod">
          <ac:chgData name="Thapa, Ayush" userId="10033FFFA2ECDF6C@LIVE.COM" providerId="AD" clId="Web-{2D652181-359F-4F81-9DED-AEBC402B49F2}" dt="2018-03-16T04:59:38.934" v="687"/>
          <ac:picMkLst>
            <pc:docMk/>
            <pc:sldMk cId="2851112589" sldId="266"/>
            <ac:picMk id="14" creationId="{E8099F90-221A-41DE-A2C2-20A428239B5A}"/>
          </ac:picMkLst>
        </pc:picChg>
        <pc:picChg chg="add mod">
          <ac:chgData name="Thapa, Ayush" userId="10033FFFA2ECDF6C@LIVE.COM" providerId="AD" clId="Web-{2D652181-359F-4F81-9DED-AEBC402B49F2}" dt="2018-03-16T04:59:38.934" v="688"/>
          <ac:picMkLst>
            <pc:docMk/>
            <pc:sldMk cId="2851112589" sldId="266"/>
            <ac:picMk id="16" creationId="{D4CF2233-2ADA-4ADF-A372-FE252418573E}"/>
          </ac:picMkLst>
        </pc:picChg>
        <pc:picChg chg="add del">
          <ac:chgData name="Thapa, Ayush" userId="10033FFFA2ECDF6C@LIVE.COM" providerId="AD" clId="Web-{2D652181-359F-4F81-9DED-AEBC402B49F2}" dt="2018-03-16T04:53:09.312" v="592"/>
          <ac:picMkLst>
            <pc:docMk/>
            <pc:sldMk cId="2851112589" sldId="266"/>
            <ac:picMk id="17" creationId="{2A9D6A64-F207-4E25-A670-DDBCEC1AF5EE}"/>
          </ac:picMkLst>
        </pc:picChg>
        <pc:picChg chg="add del">
          <ac:chgData name="Thapa, Ayush" userId="10033FFFA2ECDF6C@LIVE.COM" providerId="AD" clId="Web-{2D652181-359F-4F81-9DED-AEBC402B49F2}" dt="2018-03-16T04:53:14.234" v="594"/>
          <ac:picMkLst>
            <pc:docMk/>
            <pc:sldMk cId="2851112589" sldId="266"/>
            <ac:picMk id="18" creationId="{7CF55553-BF67-419C-8D0C-6F87977D5D8E}"/>
          </ac:picMkLst>
        </pc:picChg>
        <pc:picChg chg="add mod">
          <ac:chgData name="Thapa, Ayush" userId="10033FFFA2ECDF6C@LIVE.COM" providerId="AD" clId="Web-{2D652181-359F-4F81-9DED-AEBC402B49F2}" dt="2018-03-16T04:59:38.997" v="695"/>
          <ac:picMkLst>
            <pc:docMk/>
            <pc:sldMk cId="2851112589" sldId="266"/>
            <ac:picMk id="21" creationId="{18F48E27-7512-43F2-8083-17E424887F42}"/>
          </ac:picMkLst>
        </pc:picChg>
        <pc:picChg chg="add mod">
          <ac:chgData name="Thapa, Ayush" userId="10033FFFA2ECDF6C@LIVE.COM" providerId="AD" clId="Web-{2D652181-359F-4F81-9DED-AEBC402B49F2}" dt="2018-03-16T04:59:38.950" v="690"/>
          <ac:picMkLst>
            <pc:docMk/>
            <pc:sldMk cId="2851112589" sldId="266"/>
            <ac:picMk id="24" creationId="{B4040D0D-2190-4028-9347-1AC30421B993}"/>
          </ac:picMkLst>
        </pc:picChg>
        <pc:picChg chg="add mod">
          <ac:chgData name="Thapa, Ayush" userId="10033FFFA2ECDF6C@LIVE.COM" providerId="AD" clId="Web-{2D652181-359F-4F81-9DED-AEBC402B49F2}" dt="2018-03-16T04:59:39.012" v="697"/>
          <ac:picMkLst>
            <pc:docMk/>
            <pc:sldMk cId="2851112589" sldId="266"/>
            <ac:picMk id="27" creationId="{003E1D88-4B2F-4E30-900A-E9EAD2CF9320}"/>
          </ac:picMkLst>
        </pc:picChg>
        <pc:picChg chg="add mod">
          <ac:chgData name="Thapa, Ayush" userId="10033FFFA2ECDF6C@LIVE.COM" providerId="AD" clId="Web-{2D652181-359F-4F81-9DED-AEBC402B49F2}" dt="2018-03-16T04:59:39.012" v="696"/>
          <ac:picMkLst>
            <pc:docMk/>
            <pc:sldMk cId="2851112589" sldId="266"/>
            <ac:picMk id="29" creationId="{5768065C-26B0-4645-93A5-14007234C772}"/>
          </ac:picMkLst>
        </pc:picChg>
      </pc:sldChg>
    </pc:docChg>
  </pc:docChgLst>
  <pc:docChgLst>
    <pc:chgData name="Thapa, Ayush" userId="10033FFFA2ECDF6C@LIVE.COM" providerId="AD" clId="Web-{81F9BAF4-3F78-4D6A-9F7F-00B608976419}"/>
    <pc:docChg chg="modSld">
      <pc:chgData name="Thapa, Ayush" userId="10033FFFA2ECDF6C@LIVE.COM" providerId="AD" clId="Web-{81F9BAF4-3F78-4D6A-9F7F-00B608976419}" dt="2018-03-16T03:55:04.479" v="4"/>
      <pc:docMkLst>
        <pc:docMk/>
      </pc:docMkLst>
      <pc:sldChg chg="addAnim delAnim modAnim">
        <pc:chgData name="Thapa, Ayush" userId="10033FFFA2ECDF6C@LIVE.COM" providerId="AD" clId="Web-{81F9BAF4-3F78-4D6A-9F7F-00B608976419}" dt="2018-03-16T03:55:04.479" v="4"/>
        <pc:sldMkLst>
          <pc:docMk/>
          <pc:sldMk cId="109857222" sldId="256"/>
        </pc:sldMkLst>
      </pc:sldChg>
    </pc:docChg>
  </pc:docChgLst>
  <pc:docChgLst>
    <pc:chgData name="Thapa, Ayush" userId="10033FFFA2ECDF6C@LIVE.COM" providerId="AD" clId="Web-{89F7FD01-3938-403F-9E1C-63822DFF93CC}"/>
    <pc:docChg chg="addSld delSld modSld">
      <pc:chgData name="Thapa, Ayush" userId="10033FFFA2ECDF6C@LIVE.COM" providerId="AD" clId="Web-{89F7FD01-3938-403F-9E1C-63822DFF93CC}" dt="2018-03-16T04:08:09.112" v="91"/>
      <pc:docMkLst>
        <pc:docMk/>
      </pc:docMkLst>
      <pc:sldChg chg="new add del">
        <pc:chgData name="Thapa, Ayush" userId="10033FFFA2ECDF6C@LIVE.COM" providerId="AD" clId="Web-{89F7FD01-3938-403F-9E1C-63822DFF93CC}" dt="2018-03-16T04:01:56.491" v="5"/>
        <pc:sldMkLst>
          <pc:docMk/>
          <pc:sldMk cId="2769316764" sldId="264"/>
        </pc:sldMkLst>
      </pc:sldChg>
      <pc:sldChg chg="addSp delSp modSp add replId">
        <pc:chgData name="Thapa, Ayush" userId="10033FFFA2ECDF6C@LIVE.COM" providerId="AD" clId="Web-{89F7FD01-3938-403F-9E1C-63822DFF93CC}" dt="2018-03-16T04:08:09.112" v="91"/>
        <pc:sldMkLst>
          <pc:docMk/>
          <pc:sldMk cId="844981452" sldId="265"/>
        </pc:sldMkLst>
        <pc:spChg chg="add del mod">
          <ac:chgData name="Thapa, Ayush" userId="10033FFFA2ECDF6C@LIVE.COM" providerId="AD" clId="Web-{89F7FD01-3938-403F-9E1C-63822DFF93CC}" dt="2018-03-16T04:02:06.944" v="14"/>
          <ac:spMkLst>
            <pc:docMk/>
            <pc:sldMk cId="844981452" sldId="265"/>
            <ac:spMk id="2" creationId="{D11844C9-5534-49B1-808D-729C92D78074}"/>
          </ac:spMkLst>
        </pc:spChg>
        <pc:spChg chg="mod">
          <ac:chgData name="Thapa, Ayush" userId="10033FFFA2ECDF6C@LIVE.COM" providerId="AD" clId="Web-{89F7FD01-3938-403F-9E1C-63822DFF93CC}" dt="2018-03-16T04:07:40.878" v="83"/>
          <ac:spMkLst>
            <pc:docMk/>
            <pc:sldMk cId="844981452" sldId="265"/>
            <ac:spMk id="3" creationId="{70D585DC-FEFF-4F4A-AB5E-A7E5EA3FF0DB}"/>
          </ac:spMkLst>
        </pc:spChg>
        <pc:spChg chg="del">
          <ac:chgData name="Thapa, Ayush" userId="10033FFFA2ECDF6C@LIVE.COM" providerId="AD" clId="Web-{89F7FD01-3938-403F-9E1C-63822DFF93CC}" dt="2018-03-16T04:05:54.889" v="58"/>
          <ac:spMkLst>
            <pc:docMk/>
            <pc:sldMk cId="844981452" sldId="265"/>
            <ac:spMk id="5" creationId="{00000000-0000-0000-0000-000000000000}"/>
          </ac:spMkLst>
        </pc:spChg>
        <pc:spChg chg="del mod">
          <ac:chgData name="Thapa, Ayush" userId="10033FFFA2ECDF6C@LIVE.COM" providerId="AD" clId="Web-{89F7FD01-3938-403F-9E1C-63822DFF93CC}" dt="2018-03-16T04:05:52.295" v="57"/>
          <ac:spMkLst>
            <pc:docMk/>
            <pc:sldMk cId="844981452" sldId="265"/>
            <ac:spMk id="7" creationId="{29A45E38-A905-4A75-B7BE-E493F5DDE4C0}"/>
          </ac:spMkLst>
        </pc:spChg>
        <pc:spChg chg="del">
          <ac:chgData name="Thapa, Ayush" userId="10033FFFA2ECDF6C@LIVE.COM" providerId="AD" clId="Web-{89F7FD01-3938-403F-9E1C-63822DFF93CC}" dt="2018-03-16T04:05:46.857" v="54"/>
          <ac:spMkLst>
            <pc:docMk/>
            <pc:sldMk cId="844981452" sldId="265"/>
            <ac:spMk id="9" creationId="{16762057-C2AB-4EC0-86F0-D02DE8F8BE52}"/>
          </ac:spMkLst>
        </pc:spChg>
        <pc:spChg chg="del">
          <ac:chgData name="Thapa, Ayush" userId="10033FFFA2ECDF6C@LIVE.COM" providerId="AD" clId="Web-{89F7FD01-3938-403F-9E1C-63822DFF93CC}" dt="2018-03-16T04:05:59.592" v="59"/>
          <ac:spMkLst>
            <pc:docMk/>
            <pc:sldMk cId="844981452" sldId="265"/>
            <ac:spMk id="10" creationId="{CB69E01D-5446-40F3-935C-B6E0A76D1832}"/>
          </ac:spMkLst>
        </pc:spChg>
        <pc:spChg chg="del mod">
          <ac:chgData name="Thapa, Ayush" userId="10033FFFA2ECDF6C@LIVE.COM" providerId="AD" clId="Web-{89F7FD01-3938-403F-9E1C-63822DFF93CC}" dt="2018-03-16T04:05:41.779" v="53"/>
          <ac:spMkLst>
            <pc:docMk/>
            <pc:sldMk cId="844981452" sldId="265"/>
            <ac:spMk id="11" creationId="{2B2D0960-2DB0-46BD-ACCF-E347BDFABF0B}"/>
          </ac:spMkLst>
        </pc:spChg>
        <pc:picChg chg="add mod">
          <ac:chgData name="Thapa, Ayush" userId="10033FFFA2ECDF6C@LIVE.COM" providerId="AD" clId="Web-{89F7FD01-3938-403F-9E1C-63822DFF93CC}" dt="2018-03-16T04:07:47.409" v="84"/>
          <ac:picMkLst>
            <pc:docMk/>
            <pc:sldMk cId="844981452" sldId="265"/>
            <ac:picMk id="12" creationId="{A473A377-2183-4B19-9638-1155AB300F85}"/>
          </ac:picMkLst>
        </pc:picChg>
        <pc:picChg chg="add mod">
          <ac:chgData name="Thapa, Ayush" userId="10033FFFA2ECDF6C@LIVE.COM" providerId="AD" clId="Web-{89F7FD01-3938-403F-9E1C-63822DFF93CC}" dt="2018-03-16T04:08:03.831" v="90"/>
          <ac:picMkLst>
            <pc:docMk/>
            <pc:sldMk cId="844981452" sldId="265"/>
            <ac:picMk id="14" creationId="{BBE75CE1-66AE-42A9-BBD0-153DD43C3669}"/>
          </ac:picMkLst>
        </pc:picChg>
        <pc:picChg chg="add mod">
          <ac:chgData name="Thapa, Ayush" userId="10033FFFA2ECDF6C@LIVE.COM" providerId="AD" clId="Web-{89F7FD01-3938-403F-9E1C-63822DFF93CC}" dt="2018-03-16T04:07:59.957" v="89"/>
          <ac:picMkLst>
            <pc:docMk/>
            <pc:sldMk cId="844981452" sldId="265"/>
            <ac:picMk id="15" creationId="{AB864CD0-2650-4EAD-9161-B732A7F2901D}"/>
          </ac:picMkLst>
        </pc:picChg>
        <pc:picChg chg="add mod">
          <ac:chgData name="Thapa, Ayush" userId="10033FFFA2ECDF6C@LIVE.COM" providerId="AD" clId="Web-{89F7FD01-3938-403F-9E1C-63822DFF93CC}" dt="2018-03-16T04:08:09.112" v="91"/>
          <ac:picMkLst>
            <pc:docMk/>
            <pc:sldMk cId="844981452" sldId="265"/>
            <ac:picMk id="16" creationId="{B6FD12D0-E4A4-4437-9A0D-4697B2A5DD85}"/>
          </ac:picMkLst>
        </pc:picChg>
      </pc:sldChg>
    </pc:docChg>
  </pc:docChgLst>
  <pc:docChgLst>
    <pc:chgData name="Thapa, Ayush" userId="10033FFFA2ECDF6C@LIVE.COM" providerId="AD" clId="Web-{5A7DD961-2B06-4CEF-812F-A121B5B34B71}"/>
    <pc:docChg chg="addSld modSld">
      <pc:chgData name="Thapa, Ayush" userId="10033FFFA2ECDF6C@LIVE.COM" providerId="AD" clId="Web-{5A7DD961-2B06-4CEF-812F-A121B5B34B71}" dt="2018-03-08T19:39:28.812" v="150"/>
      <pc:docMkLst>
        <pc:docMk/>
      </pc:docMkLst>
      <pc:sldChg chg="addSp delSp modSp">
        <pc:chgData name="Thapa, Ayush" userId="10033FFFA2ECDF6C@LIVE.COM" providerId="AD" clId="Web-{5A7DD961-2B06-4CEF-812F-A121B5B34B71}" dt="2018-03-08T19:37:59.607" v="123"/>
        <pc:sldMkLst>
          <pc:docMk/>
          <pc:sldMk cId="109857222" sldId="256"/>
        </pc:sldMkLst>
        <pc:spChg chg="del">
          <ac:chgData name="Thapa, Ayush" userId="10033FFFA2ECDF6C@LIVE.COM" providerId="AD" clId="Web-{5A7DD961-2B06-4CEF-812F-A121B5B34B71}" dt="2018-03-08T19:27:56.621" v="0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Thapa, Ayush" userId="10033FFFA2ECDF6C@LIVE.COM" providerId="AD" clId="Web-{5A7DD961-2B06-4CEF-812F-A121B5B34B71}" dt="2018-03-08T19:27:58.371" v="1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Thapa, Ayush" userId="10033FFFA2ECDF6C@LIVE.COM" providerId="AD" clId="Web-{5A7DD961-2B06-4CEF-812F-A121B5B34B71}" dt="2018-03-08T19:37:28.325" v="115"/>
          <ac:spMkLst>
            <pc:docMk/>
            <pc:sldMk cId="109857222" sldId="256"/>
            <ac:spMk id="4" creationId="{9D79EDF9-7ED3-4CD5-9208-6E46F9C4F869}"/>
          </ac:spMkLst>
        </pc:spChg>
        <pc:spChg chg="add mod">
          <ac:chgData name="Thapa, Ayush" userId="10033FFFA2ECDF6C@LIVE.COM" providerId="AD" clId="Web-{5A7DD961-2B06-4CEF-812F-A121B5B34B71}" dt="2018-03-08T19:37:59.607" v="123"/>
          <ac:spMkLst>
            <pc:docMk/>
            <pc:sldMk cId="109857222" sldId="256"/>
            <ac:spMk id="5" creationId="{73271951-1575-45CF-B30E-19380947A7E9}"/>
          </ac:spMkLst>
        </pc:spChg>
        <pc:spChg chg="add mod">
          <ac:chgData name="Thapa, Ayush" userId="10033FFFA2ECDF6C@LIVE.COM" providerId="AD" clId="Web-{5A7DD961-2B06-4CEF-812F-A121B5B34B71}" dt="2018-03-08T19:37:37.434" v="118"/>
          <ac:spMkLst>
            <pc:docMk/>
            <pc:sldMk cId="109857222" sldId="256"/>
            <ac:spMk id="6" creationId="{58AE5894-9358-44F7-91F8-2E47A2FD6FC4}"/>
          </ac:spMkLst>
        </pc:spChg>
      </pc:sldChg>
      <pc:sldChg chg="addSp modSp new">
        <pc:chgData name="Thapa, Ayush" userId="10033FFFA2ECDF6C@LIVE.COM" providerId="AD" clId="Web-{5A7DD961-2B06-4CEF-812F-A121B5B34B71}" dt="2018-03-08T19:39:28.812" v="150"/>
        <pc:sldMkLst>
          <pc:docMk/>
          <pc:sldMk cId="1835263712" sldId="257"/>
        </pc:sldMkLst>
        <pc:spChg chg="add mod">
          <ac:chgData name="Thapa, Ayush" userId="10033FFFA2ECDF6C@LIVE.COM" providerId="AD" clId="Web-{5A7DD961-2B06-4CEF-812F-A121B5B34B71}" dt="2018-03-08T19:39:28.812" v="150"/>
          <ac:spMkLst>
            <pc:docMk/>
            <pc:sldMk cId="1835263712" sldId="257"/>
            <ac:spMk id="2" creationId="{D11844C9-5534-49B1-808D-729C92D78074}"/>
          </ac:spMkLst>
        </pc:spChg>
      </pc:sldChg>
    </pc:docChg>
  </pc:docChgLst>
  <pc:docChgLst>
    <pc:chgData name="Welch, Isabella" userId="10037FFEA2D22745@LIVE.COM" providerId="AD" clId="Web-{1347D40E-E29C-4C6A-BDF5-A5BBEF3CAC3A}"/>
    <pc:docChg chg="modSld sldOrd">
      <pc:chgData name="Welch, Isabella" userId="10037FFEA2D22745@LIVE.COM" providerId="AD" clId="Web-{1347D40E-E29C-4C6A-BDF5-A5BBEF3CAC3A}" dt="2018-03-16T03:19:10.998" v="46"/>
      <pc:docMkLst>
        <pc:docMk/>
      </pc:docMkLst>
      <pc:sldChg chg="modSp">
        <pc:chgData name="Welch, Isabella" userId="10037FFEA2D22745@LIVE.COM" providerId="AD" clId="Web-{1347D40E-E29C-4C6A-BDF5-A5BBEF3CAC3A}" dt="2018-03-16T03:02:11.545" v="6"/>
        <pc:sldMkLst>
          <pc:docMk/>
          <pc:sldMk cId="1835263712" sldId="257"/>
        </pc:sldMkLst>
        <pc:spChg chg="mod">
          <ac:chgData name="Welch, Isabella" userId="10037FFEA2D22745@LIVE.COM" providerId="AD" clId="Web-{1347D40E-E29C-4C6A-BDF5-A5BBEF3CAC3A}" dt="2018-03-16T03:01:52.185" v="4"/>
          <ac:spMkLst>
            <pc:docMk/>
            <pc:sldMk cId="1835263712" sldId="257"/>
            <ac:spMk id="4" creationId="{7AFAEC82-CD03-41A3-B1EA-3E154EA2A836}"/>
          </ac:spMkLst>
        </pc:spChg>
        <pc:spChg chg="mod">
          <ac:chgData name="Welch, Isabella" userId="10037FFEA2D22745@LIVE.COM" providerId="AD" clId="Web-{1347D40E-E29C-4C6A-BDF5-A5BBEF3CAC3A}" dt="2018-03-16T03:02:01.170" v="5"/>
          <ac:spMkLst>
            <pc:docMk/>
            <pc:sldMk cId="1835263712" sldId="257"/>
            <ac:spMk id="7" creationId="{29A45E38-A905-4A75-B7BE-E493F5DDE4C0}"/>
          </ac:spMkLst>
        </pc:spChg>
        <pc:spChg chg="mod">
          <ac:chgData name="Welch, Isabella" userId="10037FFEA2D22745@LIVE.COM" providerId="AD" clId="Web-{1347D40E-E29C-4C6A-BDF5-A5BBEF3CAC3A}" dt="2018-03-16T03:02:11.545" v="6"/>
          <ac:spMkLst>
            <pc:docMk/>
            <pc:sldMk cId="1835263712" sldId="257"/>
            <ac:spMk id="10" creationId="{CB69E01D-5446-40F3-935C-B6E0A76D1832}"/>
          </ac:spMkLst>
        </pc:spChg>
        <pc:spChg chg="mod">
          <ac:chgData name="Welch, Isabella" userId="10037FFEA2D22745@LIVE.COM" providerId="AD" clId="Web-{1347D40E-E29C-4C6A-BDF5-A5BBEF3CAC3A}" dt="2018-03-16T03:01:43.732" v="3"/>
          <ac:spMkLst>
            <pc:docMk/>
            <pc:sldMk cId="1835263712" sldId="257"/>
            <ac:spMk id="11" creationId="{2B2D0960-2DB0-46BD-ACCF-E347BDFABF0B}"/>
          </ac:spMkLst>
        </pc:spChg>
      </pc:sldChg>
      <pc:sldChg chg="addSp modSp">
        <pc:chgData name="Welch, Isabella" userId="10037FFEA2D22745@LIVE.COM" providerId="AD" clId="Web-{1347D40E-E29C-4C6A-BDF5-A5BBEF3CAC3A}" dt="2018-03-16T03:19:10.998" v="46"/>
        <pc:sldMkLst>
          <pc:docMk/>
          <pc:sldMk cId="1458229071" sldId="261"/>
        </pc:sldMkLst>
        <pc:spChg chg="mod">
          <ac:chgData name="Welch, Isabella" userId="10037FFEA2D22745@LIVE.COM" providerId="AD" clId="Web-{1347D40E-E29C-4C6A-BDF5-A5BBEF3CAC3A}" dt="2018-03-16T03:16:32.494" v="38"/>
          <ac:spMkLst>
            <pc:docMk/>
            <pc:sldMk cId="1458229071" sldId="261"/>
            <ac:spMk id="21" creationId="{74D6DBEF-CBC5-4FB5-9C03-2BC9F6CF6FB2}"/>
          </ac:spMkLst>
        </pc:spChg>
        <pc:picChg chg="add mod">
          <ac:chgData name="Welch, Isabella" userId="10037FFEA2D22745@LIVE.COM" providerId="AD" clId="Web-{1347D40E-E29C-4C6A-BDF5-A5BBEF3CAC3A}" dt="2018-03-16T03:19:10.998" v="46"/>
          <ac:picMkLst>
            <pc:docMk/>
            <pc:sldMk cId="1458229071" sldId="261"/>
            <ac:picMk id="4" creationId="{23724A1A-F100-43A3-980E-4A692B5AE7D2}"/>
          </ac:picMkLst>
        </pc:picChg>
        <pc:picChg chg="mod">
          <ac:chgData name="Welch, Isabella" userId="10037FFEA2D22745@LIVE.COM" providerId="AD" clId="Web-{1347D40E-E29C-4C6A-BDF5-A5BBEF3CAC3A}" dt="2018-03-16T03:16:53.338" v="41"/>
          <ac:picMkLst>
            <pc:docMk/>
            <pc:sldMk cId="1458229071" sldId="261"/>
            <ac:picMk id="6" creationId="{D18E25A3-E3B4-4101-A78B-62A143E035DB}"/>
          </ac:picMkLst>
        </pc:picChg>
      </pc:sldChg>
      <pc:sldChg chg="addSp modSp">
        <pc:chgData name="Welch, Isabella" userId="10037FFEA2D22745@LIVE.COM" providerId="AD" clId="Web-{1347D40E-E29C-4C6A-BDF5-A5BBEF3CAC3A}" dt="2018-03-16T03:06:44.214" v="18"/>
        <pc:sldMkLst>
          <pc:docMk/>
          <pc:sldMk cId="4004685703" sldId="262"/>
        </pc:sldMkLst>
        <pc:picChg chg="add mod">
          <ac:chgData name="Welch, Isabella" userId="10037FFEA2D22745@LIVE.COM" providerId="AD" clId="Web-{1347D40E-E29C-4C6A-BDF5-A5BBEF3CAC3A}" dt="2018-03-16T03:06:44.214" v="18"/>
          <ac:picMkLst>
            <pc:docMk/>
            <pc:sldMk cId="4004685703" sldId="262"/>
            <ac:picMk id="2" creationId="{4144C807-F8F1-4BFF-9F03-7C64FDD9FA1B}"/>
          </ac:picMkLst>
        </pc:picChg>
        <pc:picChg chg="add mod">
          <ac:chgData name="Welch, Isabella" userId="10037FFEA2D22745@LIVE.COM" providerId="AD" clId="Web-{1347D40E-E29C-4C6A-BDF5-A5BBEF3CAC3A}" dt="2018-03-16T03:06:36.775" v="17"/>
          <ac:picMkLst>
            <pc:docMk/>
            <pc:sldMk cId="4004685703" sldId="262"/>
            <ac:picMk id="4" creationId="{31A861BD-9EC8-4508-BC09-A6AEE794896D}"/>
          </ac:picMkLst>
        </pc:picChg>
      </pc:sldChg>
      <pc:sldChg chg="modSp ord">
        <pc:chgData name="Welch, Isabella" userId="10037FFEA2D22745@LIVE.COM" providerId="AD" clId="Web-{1347D40E-E29C-4C6A-BDF5-A5BBEF3CAC3A}" dt="2018-03-16T03:15:31.695" v="36"/>
        <pc:sldMkLst>
          <pc:docMk/>
          <pc:sldMk cId="3379537193" sldId="263"/>
        </pc:sldMkLst>
        <pc:spChg chg="mod">
          <ac:chgData name="Welch, Isabella" userId="10037FFEA2D22745@LIVE.COM" providerId="AD" clId="Web-{1347D40E-E29C-4C6A-BDF5-A5BBEF3CAC3A}" dt="2018-03-16T03:15:14.773" v="21"/>
          <ac:spMkLst>
            <pc:docMk/>
            <pc:sldMk cId="3379537193" sldId="263"/>
            <ac:spMk id="2" creationId="{97644331-F075-4EC2-8129-23866380DCC4}"/>
          </ac:spMkLst>
        </pc:spChg>
        <pc:spChg chg="mod">
          <ac:chgData name="Welch, Isabella" userId="10037FFEA2D22745@LIVE.COM" providerId="AD" clId="Web-{1347D40E-E29C-4C6A-BDF5-A5BBEF3CAC3A}" dt="2018-03-16T03:15:21.804" v="26"/>
          <ac:spMkLst>
            <pc:docMk/>
            <pc:sldMk cId="3379537193" sldId="263"/>
            <ac:spMk id="4" creationId="{425ACE69-5570-4FD7-9C28-E6F790BDD729}"/>
          </ac:spMkLst>
        </pc:spChg>
        <pc:spChg chg="mod">
          <ac:chgData name="Welch, Isabella" userId="10037FFEA2D22745@LIVE.COM" providerId="AD" clId="Web-{1347D40E-E29C-4C6A-BDF5-A5BBEF3CAC3A}" dt="2018-03-16T03:15:31.695" v="36"/>
          <ac:spMkLst>
            <pc:docMk/>
            <pc:sldMk cId="3379537193" sldId="263"/>
            <ac:spMk id="5" creationId="{E8EEFA00-9D8A-4DC7-87AC-19AE6800C303}"/>
          </ac:spMkLst>
        </pc:spChg>
      </pc:sldChg>
    </pc:docChg>
  </pc:docChgLst>
  <pc:docChgLst>
    <pc:chgData name="Thapa, Ayush" userId="10033FFFA2ECDF6C@LIVE.COM" providerId="AD" clId="Web-{43B2786B-34F7-4BDE-8C18-2324C1AB3AE4}"/>
    <pc:docChg chg="modSld">
      <pc:chgData name="Thapa, Ayush" userId="10033FFFA2ECDF6C@LIVE.COM" providerId="AD" clId="Web-{43B2786B-34F7-4BDE-8C18-2324C1AB3AE4}" dt="2018-03-16T04:23:48.614" v="143"/>
      <pc:docMkLst>
        <pc:docMk/>
      </pc:docMkLst>
      <pc:sldChg chg="addSp delSp modSp">
        <pc:chgData name="Thapa, Ayush" userId="10033FFFA2ECDF6C@LIVE.COM" providerId="AD" clId="Web-{43B2786B-34F7-4BDE-8C18-2324C1AB3AE4}" dt="2018-03-16T04:20:36.441" v="130"/>
        <pc:sldMkLst>
          <pc:docMk/>
          <pc:sldMk cId="2769316764" sldId="264"/>
        </pc:sldMkLst>
        <pc:spChg chg="del">
          <ac:chgData name="Thapa, Ayush" userId="10033FFFA2ECDF6C@LIVE.COM" providerId="AD" clId="Web-{43B2786B-34F7-4BDE-8C18-2324C1AB3AE4}" dt="2018-03-16T04:14:01.082" v="59"/>
          <ac:spMkLst>
            <pc:docMk/>
            <pc:sldMk cId="2769316764" sldId="264"/>
            <ac:spMk id="2" creationId="{A52E90FB-65E7-4F0D-914F-566EEA835075}"/>
          </ac:spMkLst>
        </pc:spChg>
        <pc:spChg chg="del">
          <ac:chgData name="Thapa, Ayush" userId="10033FFFA2ECDF6C@LIVE.COM" providerId="AD" clId="Web-{43B2786B-34F7-4BDE-8C18-2324C1AB3AE4}" dt="2018-03-16T04:14:02.973" v="60"/>
          <ac:spMkLst>
            <pc:docMk/>
            <pc:sldMk cId="2769316764" sldId="264"/>
            <ac:spMk id="3" creationId="{9D8C0C1C-A76B-47F9-8C54-1F49B0724C36}"/>
          </ac:spMkLst>
        </pc:spChg>
        <pc:spChg chg="add mod">
          <ac:chgData name="Thapa, Ayush" userId="10033FFFA2ECDF6C@LIVE.COM" providerId="AD" clId="Web-{43B2786B-34F7-4BDE-8C18-2324C1AB3AE4}" dt="2018-03-16T04:20:36.441" v="130"/>
          <ac:spMkLst>
            <pc:docMk/>
            <pc:sldMk cId="2769316764" sldId="264"/>
            <ac:spMk id="4" creationId="{277058FE-3C50-4D50-A680-EA5C6F44889E}"/>
          </ac:spMkLst>
        </pc:spChg>
        <pc:spChg chg="add mod">
          <ac:chgData name="Thapa, Ayush" userId="10033FFFA2ECDF6C@LIVE.COM" providerId="AD" clId="Web-{43B2786B-34F7-4BDE-8C18-2324C1AB3AE4}" dt="2018-03-16T04:18:24.329" v="122"/>
          <ac:spMkLst>
            <pc:docMk/>
            <pc:sldMk cId="2769316764" sldId="264"/>
            <ac:spMk id="5" creationId="{B2820A57-A4C1-4F11-BCAE-0A215EBD2714}"/>
          </ac:spMkLst>
        </pc:spChg>
        <pc:picChg chg="add del mod">
          <ac:chgData name="Thapa, Ayush" userId="10033FFFA2ECDF6C@LIVE.COM" providerId="AD" clId="Web-{43B2786B-34F7-4BDE-8C18-2324C1AB3AE4}" dt="2018-03-16T04:15:52.071" v="93"/>
          <ac:picMkLst>
            <pc:docMk/>
            <pc:sldMk cId="2769316764" sldId="264"/>
            <ac:picMk id="7" creationId="{7B3868F5-FF35-4FCF-9820-86C2E9825EED}"/>
          </ac:picMkLst>
        </pc:picChg>
        <pc:picChg chg="add mod">
          <ac:chgData name="Thapa, Ayush" userId="10033FFFA2ECDF6C@LIVE.COM" providerId="AD" clId="Web-{43B2786B-34F7-4BDE-8C18-2324C1AB3AE4}" dt="2018-03-16T04:18:29.001" v="123"/>
          <ac:picMkLst>
            <pc:docMk/>
            <pc:sldMk cId="2769316764" sldId="264"/>
            <ac:picMk id="8" creationId="{FBBF3463-32C6-44EE-AA75-A8E1E5387C10}"/>
          </ac:picMkLst>
        </pc:picChg>
        <pc:picChg chg="add del mod">
          <ac:chgData name="Thapa, Ayush" userId="10033FFFA2ECDF6C@LIVE.COM" providerId="AD" clId="Web-{43B2786B-34F7-4BDE-8C18-2324C1AB3AE4}" dt="2018-03-16T04:19:39.878" v="128"/>
          <ac:picMkLst>
            <pc:docMk/>
            <pc:sldMk cId="2769316764" sldId="264"/>
            <ac:picMk id="10" creationId="{6B949DFA-AEBE-4557-AF19-258C968941FC}"/>
          </ac:picMkLst>
        </pc:picChg>
      </pc:sldChg>
      <pc:sldChg chg="addSp modSp addAnim modAnim">
        <pc:chgData name="Thapa, Ayush" userId="10033FFFA2ECDF6C@LIVE.COM" providerId="AD" clId="Web-{43B2786B-34F7-4BDE-8C18-2324C1AB3AE4}" dt="2018-03-16T04:23:48.614" v="143"/>
        <pc:sldMkLst>
          <pc:docMk/>
          <pc:sldMk cId="844981452" sldId="265"/>
        </pc:sldMkLst>
        <pc:spChg chg="mod">
          <ac:chgData name="Thapa, Ayush" userId="10033FFFA2ECDF6C@LIVE.COM" providerId="AD" clId="Web-{43B2786B-34F7-4BDE-8C18-2324C1AB3AE4}" dt="2018-03-16T04:10:16.860" v="52"/>
          <ac:spMkLst>
            <pc:docMk/>
            <pc:sldMk cId="844981452" sldId="265"/>
            <ac:spMk id="2" creationId="{D11844C9-5534-49B1-808D-729C92D78074}"/>
          </ac:spMkLst>
        </pc:spChg>
        <pc:spChg chg="add mod">
          <ac:chgData name="Thapa, Ayush" userId="10033FFFA2ECDF6C@LIVE.COM" providerId="AD" clId="Web-{43B2786B-34F7-4BDE-8C18-2324C1AB3AE4}" dt="2018-03-16T04:12:39.441" v="57"/>
          <ac:spMkLst>
            <pc:docMk/>
            <pc:sldMk cId="844981452" sldId="265"/>
            <ac:spMk id="11" creationId="{36A35896-E09A-43EA-BB17-C47D6EFEAD9D}"/>
          </ac:spMkLst>
        </pc:spChg>
        <pc:picChg chg="add mod">
          <ac:chgData name="Thapa, Ayush" userId="10033FFFA2ECDF6C@LIVE.COM" providerId="AD" clId="Web-{43B2786B-34F7-4BDE-8C18-2324C1AB3AE4}" dt="2018-03-16T04:10:20.470" v="55"/>
          <ac:picMkLst>
            <pc:docMk/>
            <pc:sldMk cId="844981452" sldId="265"/>
            <ac:picMk id="5" creationId="{64E90124-E209-4766-9217-D9006D6B507E}"/>
          </ac:picMkLst>
        </pc:picChg>
        <pc:picChg chg="add mod">
          <ac:chgData name="Thapa, Ayush" userId="10033FFFA2ECDF6C@LIVE.COM" providerId="AD" clId="Web-{43B2786B-34F7-4BDE-8C18-2324C1AB3AE4}" dt="2018-03-16T04:23:31.739" v="141"/>
          <ac:picMkLst>
            <pc:docMk/>
            <pc:sldMk cId="844981452" sldId="265"/>
            <ac:picMk id="9" creationId="{46AB1B3E-8003-41CE-AD6D-E86033548524}"/>
          </ac:picMkLst>
        </pc:picChg>
        <pc:picChg chg="mod">
          <ac:chgData name="Thapa, Ayush" userId="10033FFFA2ECDF6C@LIVE.COM" providerId="AD" clId="Web-{43B2786B-34F7-4BDE-8C18-2324C1AB3AE4}" dt="2018-03-16T04:08:41.671" v="0"/>
          <ac:picMkLst>
            <pc:docMk/>
            <pc:sldMk cId="844981452" sldId="265"/>
            <ac:picMk id="12" creationId="{A473A377-2183-4B19-9638-1155AB300F85}"/>
          </ac:picMkLst>
        </pc:picChg>
        <pc:picChg chg="mod">
          <ac:chgData name="Thapa, Ayush" userId="10033FFFA2ECDF6C@LIVE.COM" providerId="AD" clId="Web-{43B2786B-34F7-4BDE-8C18-2324C1AB3AE4}" dt="2018-03-16T04:08:43.639" v="1"/>
          <ac:picMkLst>
            <pc:docMk/>
            <pc:sldMk cId="844981452" sldId="265"/>
            <ac:picMk id="14" creationId="{BBE75CE1-66AE-42A9-BBD0-153DD43C3669}"/>
          </ac:picMkLst>
        </pc:picChg>
        <pc:picChg chg="mod">
          <ac:chgData name="Thapa, Ayush" userId="10033FFFA2ECDF6C@LIVE.COM" providerId="AD" clId="Web-{43B2786B-34F7-4BDE-8C18-2324C1AB3AE4}" dt="2018-03-16T04:08:45.186" v="2"/>
          <ac:picMkLst>
            <pc:docMk/>
            <pc:sldMk cId="844981452" sldId="265"/>
            <ac:picMk id="15" creationId="{AB864CD0-2650-4EAD-9161-B732A7F2901D}"/>
          </ac:picMkLst>
        </pc:picChg>
      </pc:sldChg>
    </pc:docChg>
  </pc:docChgLst>
  <pc:docChgLst>
    <pc:chgData name="Thapa, Ayush" userId="10033FFFA2ECDF6C@LIVE.COM" providerId="AD" clId="Web-{A17BA3C6-33D5-4C96-AD50-BEFE354100EE}"/>
    <pc:docChg chg="modSld">
      <pc:chgData name="Thapa, Ayush" userId="10033FFFA2ECDF6C@LIVE.COM" providerId="AD" clId="Web-{A17BA3C6-33D5-4C96-AD50-BEFE354100EE}" dt="2018-03-16T14:56:34.393" v="0"/>
      <pc:docMkLst>
        <pc:docMk/>
      </pc:docMkLst>
      <pc:sldChg chg="modTransition">
        <pc:chgData name="Thapa, Ayush" userId="10033FFFA2ECDF6C@LIVE.COM" providerId="AD" clId="Web-{A17BA3C6-33D5-4C96-AD50-BEFE354100EE}" dt="2018-03-16T14:56:34.393" v="0"/>
        <pc:sldMkLst>
          <pc:docMk/>
          <pc:sldMk cId="109857222" sldId="256"/>
        </pc:sldMkLst>
      </pc:sldChg>
    </pc:docChg>
  </pc:docChgLst>
  <pc:docChgLst>
    <pc:chgData name="Welch, Isabella" userId="10037FFEA2D22745@LIVE.COM" providerId="AD" clId="Web-{514A0B60-7991-43F6-AE0B-FD87F6A297C2}"/>
    <pc:docChg chg="modSld">
      <pc:chgData name="Welch, Isabella" userId="10037FFEA2D22745@LIVE.COM" providerId="AD" clId="Web-{514A0B60-7991-43F6-AE0B-FD87F6A297C2}" dt="2018-03-12T02:44:51.610" v="106"/>
      <pc:docMkLst>
        <pc:docMk/>
      </pc:docMkLst>
    </pc:docChg>
  </pc:docChgLst>
  <pc:docChgLst>
    <pc:chgData name="Thapa, Ayush" userId="10033FFFA2ECDF6C@LIVE.COM" providerId="AD" clId="Web-{3ACD4976-AF93-4BD6-9CA5-8B2964EB95B2}"/>
    <pc:docChg chg="addSld modSld sldOrd">
      <pc:chgData name="Thapa, Ayush" userId="10033FFFA2ECDF6C@LIVE.COM" providerId="AD" clId="Web-{3ACD4976-AF93-4BD6-9CA5-8B2964EB95B2}" dt="2018-03-15T23:46:49.935" v="623"/>
      <pc:docMkLst>
        <pc:docMk/>
      </pc:docMkLst>
      <pc:sldChg chg="addSp delSp modSp">
        <pc:chgData name="Thapa, Ayush" userId="10033FFFA2ECDF6C@LIVE.COM" providerId="AD" clId="Web-{3ACD4976-AF93-4BD6-9CA5-8B2964EB95B2}" dt="2018-03-15T23:27:09.259" v="114"/>
        <pc:sldMkLst>
          <pc:docMk/>
          <pc:sldMk cId="1835263712" sldId="257"/>
        </pc:sldMkLst>
        <pc:spChg chg="mod">
          <ac:chgData name="Thapa, Ayush" userId="10033FFFA2ECDF6C@LIVE.COM" providerId="AD" clId="Web-{3ACD4976-AF93-4BD6-9CA5-8B2964EB95B2}" dt="2018-03-15T23:26:59.603" v="111"/>
          <ac:spMkLst>
            <pc:docMk/>
            <pc:sldMk cId="1835263712" sldId="257"/>
            <ac:spMk id="3" creationId="{70D585DC-FEFF-4F4A-AB5E-A7E5EA3FF0DB}"/>
          </ac:spMkLst>
        </pc:spChg>
        <pc:spChg chg="mod">
          <ac:chgData name="Thapa, Ayush" userId="10033FFFA2ECDF6C@LIVE.COM" providerId="AD" clId="Web-{3ACD4976-AF93-4BD6-9CA5-8B2964EB95B2}" dt="2018-03-15T23:26:43.728" v="106"/>
          <ac:spMkLst>
            <pc:docMk/>
            <pc:sldMk cId="1835263712" sldId="257"/>
            <ac:spMk id="4" creationId="{7AFAEC82-CD03-41A3-B1EA-3E154EA2A836}"/>
          </ac:spMkLst>
        </pc:spChg>
        <pc:spChg chg="mod">
          <ac:chgData name="Thapa, Ayush" userId="10033FFFA2ECDF6C@LIVE.COM" providerId="AD" clId="Web-{3ACD4976-AF93-4BD6-9CA5-8B2964EB95B2}" dt="2018-03-15T23:26:54.337" v="109"/>
          <ac:spMkLst>
            <pc:docMk/>
            <pc:sldMk cId="1835263712" sldId="257"/>
            <ac:spMk id="5" creationId="{00000000-0000-0000-0000-000000000000}"/>
          </ac:spMkLst>
        </pc:spChg>
        <pc:spChg chg="del mod">
          <ac:chgData name="Thapa, Ayush" userId="10033FFFA2ECDF6C@LIVE.COM" providerId="AD" clId="Web-{3ACD4976-AF93-4BD6-9CA5-8B2964EB95B2}" dt="2018-03-15T23:24:39.134" v="5"/>
          <ac:spMkLst>
            <pc:docMk/>
            <pc:sldMk cId="1835263712" sldId="257"/>
            <ac:spMk id="6" creationId="{00000000-0000-0000-0000-000000000000}"/>
          </ac:spMkLst>
        </pc:spChg>
        <pc:spChg chg="mod">
          <ac:chgData name="Thapa, Ayush" userId="10033FFFA2ECDF6C@LIVE.COM" providerId="AD" clId="Web-{3ACD4976-AF93-4BD6-9CA5-8B2964EB95B2}" dt="2018-03-15T23:26:37.056" v="104"/>
          <ac:spMkLst>
            <pc:docMk/>
            <pc:sldMk cId="1835263712" sldId="257"/>
            <ac:spMk id="7" creationId="{29A45E38-A905-4A75-B7BE-E493F5DDE4C0}"/>
          </ac:spMkLst>
        </pc:spChg>
        <pc:spChg chg="mod">
          <ac:chgData name="Thapa, Ayush" userId="10033FFFA2ECDF6C@LIVE.COM" providerId="AD" clId="Web-{3ACD4976-AF93-4BD6-9CA5-8B2964EB95B2}" dt="2018-03-15T23:27:05.274" v="113"/>
          <ac:spMkLst>
            <pc:docMk/>
            <pc:sldMk cId="1835263712" sldId="257"/>
            <ac:spMk id="9" creationId="{16762057-C2AB-4EC0-86F0-D02DE8F8BE52}"/>
          </ac:spMkLst>
        </pc:spChg>
        <pc:spChg chg="mod">
          <ac:chgData name="Thapa, Ayush" userId="10033FFFA2ECDF6C@LIVE.COM" providerId="AD" clId="Web-{3ACD4976-AF93-4BD6-9CA5-8B2964EB95B2}" dt="2018-03-15T23:27:09.259" v="114"/>
          <ac:spMkLst>
            <pc:docMk/>
            <pc:sldMk cId="1835263712" sldId="257"/>
            <ac:spMk id="10" creationId="{CB69E01D-5446-40F3-935C-B6E0A76D1832}"/>
          </ac:spMkLst>
        </pc:spChg>
        <pc:spChg chg="add mod">
          <ac:chgData name="Thapa, Ayush" userId="10033FFFA2ECDF6C@LIVE.COM" providerId="AD" clId="Web-{3ACD4976-AF93-4BD6-9CA5-8B2964EB95B2}" dt="2018-03-15T23:26:57.415" v="110"/>
          <ac:spMkLst>
            <pc:docMk/>
            <pc:sldMk cId="1835263712" sldId="257"/>
            <ac:spMk id="11" creationId="{2B2D0960-2DB0-46BD-ACCF-E347BDFABF0B}"/>
          </ac:spMkLst>
        </pc:spChg>
      </pc:sldChg>
      <pc:sldChg chg="ord">
        <pc:chgData name="Thapa, Ayush" userId="10033FFFA2ECDF6C@LIVE.COM" providerId="AD" clId="Web-{3ACD4976-AF93-4BD6-9CA5-8B2964EB95B2}" dt="2018-03-15T23:46:49.935" v="623"/>
        <pc:sldMkLst>
          <pc:docMk/>
          <pc:sldMk cId="1529577220" sldId="258"/>
        </pc:sldMkLst>
      </pc:sldChg>
      <pc:sldChg chg="addSp delSp modSp">
        <pc:chgData name="Thapa, Ayush" userId="10033FFFA2ECDF6C@LIVE.COM" providerId="AD" clId="Web-{3ACD4976-AF93-4BD6-9CA5-8B2964EB95B2}" dt="2018-03-15T23:43:29.232" v="562"/>
        <pc:sldMkLst>
          <pc:docMk/>
          <pc:sldMk cId="1458229071" sldId="261"/>
        </pc:sldMkLst>
        <pc:spChg chg="add mod">
          <ac:chgData name="Thapa, Ayush" userId="10033FFFA2ECDF6C@LIVE.COM" providerId="AD" clId="Web-{3ACD4976-AF93-4BD6-9CA5-8B2964EB95B2}" dt="2018-03-15T23:38:04.271" v="188"/>
          <ac:spMkLst>
            <pc:docMk/>
            <pc:sldMk cId="1458229071" sldId="261"/>
            <ac:spMk id="3" creationId="{E2B91914-4C1C-4BFF-BD36-015FDB8C75AD}"/>
          </ac:spMkLst>
        </pc:spChg>
        <pc:spChg chg="del">
          <ac:chgData name="Thapa, Ayush" userId="10033FFFA2ECDF6C@LIVE.COM" providerId="AD" clId="Web-{3ACD4976-AF93-4BD6-9CA5-8B2964EB95B2}" dt="2018-03-15T23:37:12.083" v="116"/>
          <ac:spMkLst>
            <pc:docMk/>
            <pc:sldMk cId="1458229071" sldId="261"/>
            <ac:spMk id="4" creationId="{4A89B604-B206-4C45-B88F-DF84FABB5A9D}"/>
          </ac:spMkLst>
        </pc:spChg>
        <pc:spChg chg="add mod">
          <ac:chgData name="Thapa, Ayush" userId="10033FFFA2ECDF6C@LIVE.COM" providerId="AD" clId="Web-{3ACD4976-AF93-4BD6-9CA5-8B2964EB95B2}" dt="2018-03-15T23:38:45.896" v="273"/>
          <ac:spMkLst>
            <pc:docMk/>
            <pc:sldMk cId="1458229071" sldId="261"/>
            <ac:spMk id="17" creationId="{8FE81B8F-278E-4013-B4EC-5687D7EDBA05}"/>
          </ac:spMkLst>
        </pc:spChg>
        <pc:spChg chg="add mod">
          <ac:chgData name="Thapa, Ayush" userId="10033FFFA2ECDF6C@LIVE.COM" providerId="AD" clId="Web-{3ACD4976-AF93-4BD6-9CA5-8B2964EB95B2}" dt="2018-03-15T23:41:31.701" v="487"/>
          <ac:spMkLst>
            <pc:docMk/>
            <pc:sldMk cId="1458229071" sldId="261"/>
            <ac:spMk id="19" creationId="{AC28CA2A-9B45-43BF-BA40-4B3D00807D26}"/>
          </ac:spMkLst>
        </pc:spChg>
        <pc:spChg chg="add mod">
          <ac:chgData name="Thapa, Ayush" userId="10033FFFA2ECDF6C@LIVE.COM" providerId="AD" clId="Web-{3ACD4976-AF93-4BD6-9CA5-8B2964EB95B2}" dt="2018-03-15T23:43:29.232" v="562"/>
          <ac:spMkLst>
            <pc:docMk/>
            <pc:sldMk cId="1458229071" sldId="261"/>
            <ac:spMk id="21" creationId="{74D6DBEF-CBC5-4FB5-9C03-2BC9F6CF6FB2}"/>
          </ac:spMkLst>
        </pc:spChg>
        <pc:spChg chg="del mod">
          <ac:chgData name="Thapa, Ayush" userId="10033FFFA2ECDF6C@LIVE.COM" providerId="AD" clId="Web-{3ACD4976-AF93-4BD6-9CA5-8B2964EB95B2}" dt="2018-03-15T23:37:16.412" v="120"/>
          <ac:spMkLst>
            <pc:docMk/>
            <pc:sldMk cId="1458229071" sldId="261"/>
            <ac:spMk id="33" creationId="{C88B4DAA-0EC0-4336-B850-5F567A195657}"/>
          </ac:spMkLst>
        </pc:spChg>
      </pc:sldChg>
      <pc:sldChg chg="addSp modSp new">
        <pc:chgData name="Thapa, Ayush" userId="10033FFFA2ECDF6C@LIVE.COM" providerId="AD" clId="Web-{3ACD4976-AF93-4BD6-9CA5-8B2964EB95B2}" dt="2018-03-15T23:46:28.873" v="622"/>
        <pc:sldMkLst>
          <pc:docMk/>
          <pc:sldMk cId="3379537193" sldId="263"/>
        </pc:sldMkLst>
        <pc:spChg chg="add mod">
          <ac:chgData name="Thapa, Ayush" userId="10033FFFA2ECDF6C@LIVE.COM" providerId="AD" clId="Web-{3ACD4976-AF93-4BD6-9CA5-8B2964EB95B2}" dt="2018-03-15T23:45:03.388" v="591"/>
          <ac:spMkLst>
            <pc:docMk/>
            <pc:sldMk cId="3379537193" sldId="263"/>
            <ac:spMk id="2" creationId="{97644331-F075-4EC2-8129-23866380DCC4}"/>
          </ac:spMkLst>
        </pc:spChg>
        <pc:spChg chg="add mod">
          <ac:chgData name="Thapa, Ayush" userId="10033FFFA2ECDF6C@LIVE.COM" providerId="AD" clId="Web-{3ACD4976-AF93-4BD6-9CA5-8B2964EB95B2}" dt="2018-03-15T23:46:28.873" v="622"/>
          <ac:spMkLst>
            <pc:docMk/>
            <pc:sldMk cId="3379537193" sldId="263"/>
            <ac:spMk id="3" creationId="{047D244F-14E4-487A-8D3E-4AB076225BA9}"/>
          </ac:spMkLst>
        </pc:spChg>
        <pc:spChg chg="add mod">
          <ac:chgData name="Thapa, Ayush" userId="10033FFFA2ECDF6C@LIVE.COM" providerId="AD" clId="Web-{3ACD4976-AF93-4BD6-9CA5-8B2964EB95B2}" dt="2018-03-15T23:44:25.888" v="585"/>
          <ac:spMkLst>
            <pc:docMk/>
            <pc:sldMk cId="3379537193" sldId="263"/>
            <ac:spMk id="4" creationId="{425ACE69-5570-4FD7-9C28-E6F790BDD729}"/>
          </ac:spMkLst>
        </pc:spChg>
        <pc:spChg chg="add mod">
          <ac:chgData name="Thapa, Ayush" userId="10033FFFA2ECDF6C@LIVE.COM" providerId="AD" clId="Web-{3ACD4976-AF93-4BD6-9CA5-8B2964EB95B2}" dt="2018-03-15T23:45:43.763" v="600"/>
          <ac:spMkLst>
            <pc:docMk/>
            <pc:sldMk cId="3379537193" sldId="263"/>
            <ac:spMk id="5" creationId="{E8EEFA00-9D8A-4DC7-87AC-19AE6800C303}"/>
          </ac:spMkLst>
        </pc:spChg>
      </pc:sldChg>
    </pc:docChg>
  </pc:docChgLst>
  <pc:docChgLst>
    <pc:chgData name="Thapa, Ayush" userId="10033FFFA2ECDF6C@LIVE.COM" providerId="AD" clId="Web-{5FB903EB-92AC-4AD8-9155-A2B77300D4E3}"/>
    <pc:docChg chg="modSld">
      <pc:chgData name="Thapa, Ayush" userId="10033FFFA2ECDF6C@LIVE.COM" providerId="AD" clId="Web-{5FB903EB-92AC-4AD8-9155-A2B77300D4E3}" dt="2018-03-16T03:57:44.709" v="8"/>
      <pc:docMkLst>
        <pc:docMk/>
      </pc:docMkLst>
      <pc:sldChg chg="addSp modSp">
        <pc:chgData name="Thapa, Ayush" userId="10033FFFA2ECDF6C@LIVE.COM" providerId="AD" clId="Web-{5FB903EB-92AC-4AD8-9155-A2B77300D4E3}" dt="2018-03-16T03:57:44.709" v="8"/>
        <pc:sldMkLst>
          <pc:docMk/>
          <pc:sldMk cId="1835263712" sldId="257"/>
        </pc:sldMkLst>
        <pc:spChg chg="add mod">
          <ac:chgData name="Thapa, Ayush" userId="10033FFFA2ECDF6C@LIVE.COM" providerId="AD" clId="Web-{5FB903EB-92AC-4AD8-9155-A2B77300D4E3}" dt="2018-03-16T03:57:40.303" v="7"/>
          <ac:spMkLst>
            <pc:docMk/>
            <pc:sldMk cId="1835263712" sldId="257"/>
            <ac:spMk id="4" creationId="{61E6B438-A7E0-44D7-B67D-0D4651EF832B}"/>
          </ac:spMkLst>
        </pc:spChg>
        <pc:spChg chg="add mod">
          <ac:chgData name="Thapa, Ayush" userId="10033FFFA2ECDF6C@LIVE.COM" providerId="AD" clId="Web-{5FB903EB-92AC-4AD8-9155-A2B77300D4E3}" dt="2018-03-16T03:57:36.693" v="6"/>
          <ac:spMkLst>
            <pc:docMk/>
            <pc:sldMk cId="1835263712" sldId="257"/>
            <ac:spMk id="6" creationId="{B204C4F5-C2A3-4767-88A9-5BCEF5F3D8D3}"/>
          </ac:spMkLst>
        </pc:spChg>
        <pc:picChg chg="add mod">
          <ac:chgData name="Thapa, Ayush" userId="10033FFFA2ECDF6C@LIVE.COM" providerId="AD" clId="Web-{5FB903EB-92AC-4AD8-9155-A2B77300D4E3}" dt="2018-03-16T03:57:44.709" v="8"/>
          <ac:picMkLst>
            <pc:docMk/>
            <pc:sldMk cId="1835263712" sldId="257"/>
            <ac:picMk id="8" creationId="{7E3DFF86-042E-4C7A-A1EE-BEB0FA0D6CD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2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7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5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8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3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2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4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4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3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2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hyperlink" Target="https://scratch.mit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hyperlink" Target="https://www.appsgeyser.com/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s://phosphorus.github.io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E98BB47A-91E4-4DBF-AEA5-C6BB0CADD662}"/>
              </a:ext>
            </a:extLst>
          </p:cNvPr>
          <p:cNvSpPr/>
          <p:nvPr/>
        </p:nvSpPr>
        <p:spPr>
          <a:xfrm>
            <a:off x="8371447" y="4383028"/>
            <a:ext cx="2985838" cy="1868911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79EDF9-7ED3-4CD5-9208-6E46F9C4F869}"/>
              </a:ext>
            </a:extLst>
          </p:cNvPr>
          <p:cNvSpPr txBox="1"/>
          <p:nvPr/>
        </p:nvSpPr>
        <p:spPr>
          <a:xfrm>
            <a:off x="304800" y="1423897"/>
            <a:ext cx="8556293" cy="144621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8800">
                <a:solidFill>
                  <a:srgbClr val="50790E"/>
                </a:solidFill>
              </a:rPr>
              <a:t>Healthy</a:t>
            </a: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xmlns="" id="{73271951-1575-45CF-B30E-19380947A7E9}"/>
              </a:ext>
            </a:extLst>
          </p:cNvPr>
          <p:cNvSpPr/>
          <p:nvPr/>
        </p:nvSpPr>
        <p:spPr>
          <a:xfrm rot="1800000">
            <a:off x="8706524" y="2466975"/>
            <a:ext cx="469927" cy="409773"/>
          </a:xfrm>
          <a:prstGeom prst="hear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AE5894-9358-44F7-91F8-2E47A2FD6FC4}"/>
              </a:ext>
            </a:extLst>
          </p:cNvPr>
          <p:cNvSpPr txBox="1"/>
          <p:nvPr/>
        </p:nvSpPr>
        <p:spPr>
          <a:xfrm>
            <a:off x="6143625" y="2752725"/>
            <a:ext cx="2743200" cy="830997"/>
          </a:xfrm>
          <a:prstGeom prst="rect">
            <a:avLst/>
          </a:pr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4800">
                <a:solidFill>
                  <a:srgbClr val="50790E"/>
                </a:solidFill>
              </a:rPr>
              <a:t>Eats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4954B2-89DB-4D86-85E3-2ADEDB172A03}"/>
              </a:ext>
            </a:extLst>
          </p:cNvPr>
          <p:cNvSpPr txBox="1"/>
          <p:nvPr/>
        </p:nvSpPr>
        <p:spPr>
          <a:xfrm>
            <a:off x="7952197" y="5372100"/>
            <a:ext cx="3956679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70AD47"/>
                </a:solidFill>
              </a:rPr>
              <a:t>By: Bella and </a:t>
            </a:r>
            <a:r>
              <a:rPr lang="en-US" sz="2400" b="1" err="1">
                <a:solidFill>
                  <a:srgbClr val="70AD47"/>
                </a:solidFill>
              </a:rPr>
              <a:t>Ayush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D622EB2-52D7-4292-BF59-1313F596FFAA}"/>
              </a:ext>
            </a:extLst>
          </p:cNvPr>
          <p:cNvSpPr/>
          <p:nvPr/>
        </p:nvSpPr>
        <p:spPr>
          <a:xfrm>
            <a:off x="809526" y="205845"/>
            <a:ext cx="106485" cy="59674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9717F52-D1B6-4E90-9368-1623561DCB8B}"/>
              </a:ext>
            </a:extLst>
          </p:cNvPr>
          <p:cNvSpPr/>
          <p:nvPr/>
        </p:nvSpPr>
        <p:spPr>
          <a:xfrm>
            <a:off x="257143" y="571500"/>
            <a:ext cx="7610475" cy="1056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A close up of a fruit&#10;&#10;Description generated with high confidence">
            <a:extLst>
              <a:ext uri="{FF2B5EF4-FFF2-40B4-BE49-F238E27FC236}">
                <a16:creationId xmlns:a16="http://schemas.microsoft.com/office/drawing/2014/main" xmlns="" id="{E0EE7DE6-AB66-475A-8EDE-01AC7F6BA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621" y="723900"/>
            <a:ext cx="2742863" cy="1000125"/>
          </a:xfrm>
          <a:prstGeom prst="rect">
            <a:avLst/>
          </a:prstGeom>
        </p:spPr>
      </p:pic>
      <p:pic>
        <p:nvPicPr>
          <p:cNvPr id="16" name="Picture 16" descr="A group of fruit and vegetable salad&#10;&#10;Description generated with very high confidence">
            <a:extLst>
              <a:ext uri="{FF2B5EF4-FFF2-40B4-BE49-F238E27FC236}">
                <a16:creationId xmlns:a16="http://schemas.microsoft.com/office/drawing/2014/main" xmlns="" id="{3BA5D899-536E-4FD9-9778-67D0D1940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331" y="4505325"/>
            <a:ext cx="1374280" cy="9118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E07476-9FB6-4258-B422-2774AF6DA205}"/>
              </a:ext>
            </a:extLst>
          </p:cNvPr>
          <p:cNvSpPr txBox="1"/>
          <p:nvPr/>
        </p:nvSpPr>
        <p:spPr>
          <a:xfrm>
            <a:off x="5676203" y="2752725"/>
            <a:ext cx="1696707" cy="70802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92D050"/>
                </a:solidFill>
              </a:rPr>
              <a:t>Your elixir for</a:t>
            </a:r>
            <a:r>
              <a:rPr lang="en-US" sz="2000" b="1">
                <a:solidFill>
                  <a:srgbClr val="92D050"/>
                </a:solidFill>
                <a:cs typeface="Calibri"/>
              </a:rPr>
              <a:t> a happy life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183DA3-698F-4002-BC9D-0370AA1E8BCA}"/>
              </a:ext>
            </a:extLst>
          </p:cNvPr>
          <p:cNvSpPr txBox="1"/>
          <p:nvPr/>
        </p:nvSpPr>
        <p:spPr>
          <a:xfrm>
            <a:off x="1409700" y="1238250"/>
            <a:ext cx="962814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</a:rPr>
              <a:t>We have an Obesity Epidemic. The future of the nation is bad and getting worse as obesity takes its toll on the health of adults and children alike.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1844C9-5534-49B1-808D-729C92D78074}"/>
              </a:ext>
            </a:extLst>
          </p:cNvPr>
          <p:cNvSpPr txBox="1"/>
          <p:nvPr/>
        </p:nvSpPr>
        <p:spPr>
          <a:xfrm>
            <a:off x="2876197" y="476250"/>
            <a:ext cx="6305106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/>
              <a:t>Class</a:t>
            </a:r>
            <a:r>
              <a:rPr lang="en-US" sz="4000">
                <a:cs typeface="Calibri"/>
              </a:rPr>
              <a:t>.. We have a problem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D585DC-FEFF-4F4A-AB5E-A7E5EA3FF0DB}"/>
              </a:ext>
            </a:extLst>
          </p:cNvPr>
          <p:cNvSpPr txBox="1"/>
          <p:nvPr/>
        </p:nvSpPr>
        <p:spPr>
          <a:xfrm>
            <a:off x="1344613" y="2174594"/>
            <a:ext cx="10026485" cy="369411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Recent reports project that by 2030, half of all adults (115 million adults) in the United States will be obese. Obesity-related illness, including chronic disease, disability, and death, is estimated to carry an annual cost of $190.2 billion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/>
              <a:t>US adults consume an average of 3,400 mg/day [of sodium], well above the current federal guideline of less than 2,300 mg daily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/>
              <a:t>About 90% of Americans eat more sodium than is recommended for a healthy diet. Reducing the sodium Americans eat by 1,200mg per day could save up to $20 billion a year in medical costs.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/>
              <a:t>28.0% of Americans, or 80.2 million people, aged six and older are physically inactive.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E6B438-A7E0-44D7-B67D-0D4651EF832B}"/>
              </a:ext>
            </a:extLst>
          </p:cNvPr>
          <p:cNvSpPr/>
          <p:nvPr/>
        </p:nvSpPr>
        <p:spPr>
          <a:xfrm>
            <a:off x="428572" y="114167"/>
            <a:ext cx="106485" cy="59674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04C4F5-C2A3-4767-88A9-5BCEF5F3D8D3}"/>
              </a:ext>
            </a:extLst>
          </p:cNvPr>
          <p:cNvSpPr/>
          <p:nvPr/>
        </p:nvSpPr>
        <p:spPr>
          <a:xfrm>
            <a:off x="247620" y="290195"/>
            <a:ext cx="7610475" cy="1056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0" descr="A close up of a fruit&#10;&#10;Description generated with high confidence">
            <a:extLst>
              <a:ext uri="{FF2B5EF4-FFF2-40B4-BE49-F238E27FC236}">
                <a16:creationId xmlns:a16="http://schemas.microsoft.com/office/drawing/2014/main" xmlns="" id="{7E3DFF86-042E-4C7A-A1EE-BEB0FA0D6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70" y="397970"/>
            <a:ext cx="870387" cy="308114"/>
          </a:xfrm>
          <a:prstGeom prst="rect">
            <a:avLst/>
          </a:prstGeom>
        </p:spPr>
      </p:pic>
      <p:pic>
        <p:nvPicPr>
          <p:cNvPr id="12" name="Picture 12" descr="A red apple&#10;&#10;Description generated with high confidence">
            <a:extLst>
              <a:ext uri="{FF2B5EF4-FFF2-40B4-BE49-F238E27FC236}">
                <a16:creationId xmlns:a16="http://schemas.microsoft.com/office/drawing/2014/main" xmlns="" id="{A473A377-2183-4B19-9638-1155AB30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40" y="2247619"/>
            <a:ext cx="381846" cy="428617"/>
          </a:xfrm>
          <a:prstGeom prst="rect">
            <a:avLst/>
          </a:prstGeom>
        </p:spPr>
      </p:pic>
      <p:pic>
        <p:nvPicPr>
          <p:cNvPr id="14" name="Picture 12" descr="A red apple&#10;&#10;Description generated with high confidence">
            <a:extLst>
              <a:ext uri="{FF2B5EF4-FFF2-40B4-BE49-F238E27FC236}">
                <a16:creationId xmlns:a16="http://schemas.microsoft.com/office/drawing/2014/main" xmlns="" id="{BBE75CE1-66AE-42A9-BBD0-153DD43C3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40" y="3276319"/>
            <a:ext cx="381846" cy="428617"/>
          </a:xfrm>
          <a:prstGeom prst="rect">
            <a:avLst/>
          </a:prstGeom>
        </p:spPr>
      </p:pic>
      <p:pic>
        <p:nvPicPr>
          <p:cNvPr id="15" name="Picture 12" descr="A red apple&#10;&#10;Description generated with high confidence">
            <a:extLst>
              <a:ext uri="{FF2B5EF4-FFF2-40B4-BE49-F238E27FC236}">
                <a16:creationId xmlns:a16="http://schemas.microsoft.com/office/drawing/2014/main" xmlns="" id="{AB864CD0-2650-4EAD-9161-B732A7F29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40" y="4095469"/>
            <a:ext cx="381846" cy="428617"/>
          </a:xfrm>
          <a:prstGeom prst="rect">
            <a:avLst/>
          </a:prstGeom>
        </p:spPr>
      </p:pic>
      <p:pic>
        <p:nvPicPr>
          <p:cNvPr id="16" name="Picture 12" descr="A red apple&#10;&#10;Description generated with high confidence">
            <a:extLst>
              <a:ext uri="{FF2B5EF4-FFF2-40B4-BE49-F238E27FC236}">
                <a16:creationId xmlns:a16="http://schemas.microsoft.com/office/drawing/2014/main" xmlns="" id="{B6FD12D0-E4A4-4437-9A0D-4697B2A5D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40" y="4886044"/>
            <a:ext cx="381846" cy="4286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6A35896-E09A-43EA-BB17-C47D6EFEAD9D}"/>
              </a:ext>
            </a:extLst>
          </p:cNvPr>
          <p:cNvSpPr txBox="1"/>
          <p:nvPr/>
        </p:nvSpPr>
        <p:spPr>
          <a:xfrm>
            <a:off x="3145601" y="5467068"/>
            <a:ext cx="6305106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/>
              <a:t>What</a:t>
            </a:r>
            <a:r>
              <a:rPr lang="en-US" sz="4000">
                <a:cs typeface="Calibri"/>
              </a:rPr>
              <a:t> are we going to do?</a:t>
            </a:r>
            <a:endParaRPr lang="en-US"/>
          </a:p>
        </p:txBody>
      </p:sp>
      <p:pic>
        <p:nvPicPr>
          <p:cNvPr id="5" name="Picture 6" descr="A picture containing sitting, red, indoor, table&#10;&#10;Description generated with very high confidence">
            <a:extLst>
              <a:ext uri="{FF2B5EF4-FFF2-40B4-BE49-F238E27FC236}">
                <a16:creationId xmlns:a16="http://schemas.microsoft.com/office/drawing/2014/main" xmlns="" id="{64E90124-E209-4766-9217-D9006D6B5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591" y="371475"/>
            <a:ext cx="558910" cy="840344"/>
          </a:xfrm>
          <a:prstGeom prst="rect">
            <a:avLst/>
          </a:prstGeom>
        </p:spPr>
      </p:pic>
      <p:pic>
        <p:nvPicPr>
          <p:cNvPr id="9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46AB1B3E-8003-41CE-AD6D-E86033548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840000">
            <a:off x="3419055" y="1468980"/>
            <a:ext cx="4373307" cy="42984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0E3A342-BA76-440F-AAE3-9C6780F34510}"/>
              </a:ext>
            </a:extLst>
          </p:cNvPr>
          <p:cNvSpPr txBox="1"/>
          <p:nvPr/>
        </p:nvSpPr>
        <p:spPr>
          <a:xfrm>
            <a:off x="1409700" y="2915544"/>
            <a:ext cx="9282807" cy="110799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>
                <a:solidFill>
                  <a:srgbClr val="92D050"/>
                </a:solidFill>
              </a:rPr>
              <a:t>Your elixir for</a:t>
            </a:r>
            <a:r>
              <a:rPr lang="en-US" sz="6600" b="1">
                <a:solidFill>
                  <a:srgbClr val="92D050"/>
                </a:solidFill>
                <a:cs typeface="Calibri"/>
              </a:rPr>
              <a:t> a happy life</a:t>
            </a:r>
          </a:p>
        </p:txBody>
      </p:sp>
    </p:spTree>
    <p:extLst>
      <p:ext uri="{BB962C8B-B14F-4D97-AF65-F5344CB8AC3E}">
        <p14:creationId xmlns:p14="http://schemas.microsoft.com/office/powerpoint/2010/main" val="844981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1844C9-5534-49B1-808D-729C92D78074}"/>
              </a:ext>
            </a:extLst>
          </p:cNvPr>
          <p:cNvSpPr txBox="1"/>
          <p:nvPr/>
        </p:nvSpPr>
        <p:spPr>
          <a:xfrm>
            <a:off x="2287992" y="419100"/>
            <a:ext cx="6305106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/>
              <a:t>How does the this work</a:t>
            </a:r>
            <a:r>
              <a:rPr lang="en-US" sz="4000">
                <a:cs typeface="Calibri"/>
              </a:rPr>
              <a:t>?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E6B438-A7E0-44D7-B67D-0D4651EF832B}"/>
              </a:ext>
            </a:extLst>
          </p:cNvPr>
          <p:cNvSpPr/>
          <p:nvPr/>
        </p:nvSpPr>
        <p:spPr>
          <a:xfrm>
            <a:off x="428572" y="114167"/>
            <a:ext cx="106485" cy="59674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04C4F5-C2A3-4767-88A9-5BCEF5F3D8D3}"/>
              </a:ext>
            </a:extLst>
          </p:cNvPr>
          <p:cNvSpPr/>
          <p:nvPr/>
        </p:nvSpPr>
        <p:spPr>
          <a:xfrm>
            <a:off x="247620" y="290195"/>
            <a:ext cx="7610475" cy="1056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0" descr="A close up of a fruit&#10;&#10;Description generated with high confidence">
            <a:extLst>
              <a:ext uri="{FF2B5EF4-FFF2-40B4-BE49-F238E27FC236}">
                <a16:creationId xmlns:a16="http://schemas.microsoft.com/office/drawing/2014/main" xmlns="" id="{7E3DFF86-042E-4C7A-A1EE-BEB0FA0D6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70" y="397970"/>
            <a:ext cx="870387" cy="3081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B60B9F4-85B2-45EC-9D24-2D634EBC2B97}"/>
              </a:ext>
            </a:extLst>
          </p:cNvPr>
          <p:cNvSpPr txBox="1"/>
          <p:nvPr/>
        </p:nvSpPr>
        <p:spPr>
          <a:xfrm>
            <a:off x="1047621" y="1141730"/>
            <a:ext cx="10026485" cy="507831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Our App helps </a:t>
            </a:r>
            <a:r>
              <a:rPr lang="en-US">
                <a:cs typeface="Calibri"/>
              </a:rPr>
              <a:t>people eat healthier by allowing them to make healthy choices! </a:t>
            </a:r>
          </a:p>
          <a:p>
            <a:endParaRPr lang="en-US"/>
          </a:p>
          <a:p>
            <a:r>
              <a:rPr lang="en-US">
                <a:cs typeface="Calibri"/>
              </a:rPr>
              <a:t>Healthy Eats encourages good and healthy eating habits by providing an easy way to plan what to eat and by showing data on the calorie intake.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The App has the following features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(a) A scheduling page where the user can plan what they want to eat in the future</a:t>
            </a:r>
            <a:endParaRPr lang="en-US"/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(b) A logging page where you can log what you actually ate instead of what was on the plan (if you didn’t follow the schedule)</a:t>
            </a:r>
            <a:endParaRPr lang="en-US"/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(c) A healthy recipe page to give recipes for healthy food (This is WIP)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(d) A catalog page where you can  view the calories of various food (This is WIP)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(e) A reports page that shows the statistics of the calories that was consumed each day (This is WIP)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52637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1844C9-5534-49B1-808D-729C92D78074}"/>
              </a:ext>
            </a:extLst>
          </p:cNvPr>
          <p:cNvSpPr txBox="1"/>
          <p:nvPr/>
        </p:nvSpPr>
        <p:spPr>
          <a:xfrm>
            <a:off x="2287992" y="419100"/>
            <a:ext cx="6305106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/>
              <a:t>How we</a:t>
            </a:r>
            <a:r>
              <a:rPr lang="en-US" sz="4000">
                <a:cs typeface="Calibri"/>
              </a:rPr>
              <a:t> created this 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E6B438-A7E0-44D7-B67D-0D4651EF832B}"/>
              </a:ext>
            </a:extLst>
          </p:cNvPr>
          <p:cNvSpPr/>
          <p:nvPr/>
        </p:nvSpPr>
        <p:spPr>
          <a:xfrm>
            <a:off x="428572" y="114167"/>
            <a:ext cx="106485" cy="59674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04C4F5-C2A3-4767-88A9-5BCEF5F3D8D3}"/>
              </a:ext>
            </a:extLst>
          </p:cNvPr>
          <p:cNvSpPr/>
          <p:nvPr/>
        </p:nvSpPr>
        <p:spPr>
          <a:xfrm>
            <a:off x="247620" y="290195"/>
            <a:ext cx="7610475" cy="1056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0" descr="A close up of a fruit&#10;&#10;Description generated with high confidence">
            <a:extLst>
              <a:ext uri="{FF2B5EF4-FFF2-40B4-BE49-F238E27FC236}">
                <a16:creationId xmlns:a16="http://schemas.microsoft.com/office/drawing/2014/main" xmlns="" id="{7E3DFF86-042E-4C7A-A1EE-BEB0FA0D6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70" y="397970"/>
            <a:ext cx="870387" cy="308114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FC7A31A3-F96C-4ABE-8406-60E89D770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67" y="2243989"/>
            <a:ext cx="1142860" cy="85725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DA2A325E-57D6-410A-9F05-8888960B1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973" y="2472589"/>
            <a:ext cx="450929" cy="4524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28E4002-A2D6-4474-9EDF-7D0283DA74BE}"/>
              </a:ext>
            </a:extLst>
          </p:cNvPr>
          <p:cNvSpPr txBox="1"/>
          <p:nvPr/>
        </p:nvSpPr>
        <p:spPr>
          <a:xfrm>
            <a:off x="4222594" y="2472589"/>
            <a:ext cx="1541666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Helvetica Neue"/>
              </a:rPr>
              <a:t>phosphorus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xmlns="" id="{251019D3-866B-4FAD-AE94-33782FB0A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691" y="2129057"/>
            <a:ext cx="2742863" cy="1095375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xmlns="" id="{E8099F90-221A-41DE-A2C2-20A428239B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0901" y="2364814"/>
            <a:ext cx="990061" cy="565998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xmlns="" id="{D4CF2233-2ADA-4ADF-A372-FE2524185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6115" y="2418702"/>
            <a:ext cx="990061" cy="56599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FDE6548-24FA-40A7-B2C7-2321A04CDFC4}"/>
              </a:ext>
            </a:extLst>
          </p:cNvPr>
          <p:cNvSpPr txBox="1"/>
          <p:nvPr/>
        </p:nvSpPr>
        <p:spPr>
          <a:xfrm>
            <a:off x="626290" y="2984519"/>
            <a:ext cx="1999560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Helvetica Neue"/>
              </a:rPr>
              <a:t>First we created a Scratch project, then the real coding begins</a:t>
            </a:r>
            <a:endParaRPr lang="en-US"/>
          </a:p>
          <a:p>
            <a:pPr algn="ctr"/>
            <a:endParaRPr lang="en-US" sz="1400">
              <a:latin typeface="Helvetica Neu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B006FA1-03F7-4AFA-A344-28B34769763A}"/>
              </a:ext>
            </a:extLst>
          </p:cNvPr>
          <p:cNvSpPr txBox="1"/>
          <p:nvPr/>
        </p:nvSpPr>
        <p:spPr>
          <a:xfrm>
            <a:off x="639759" y="4691914"/>
            <a:ext cx="1973117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Helvetica Neue"/>
              </a:rPr>
              <a:t>You may be thinking "why make a scratch project? I thought you were making an app?</a:t>
            </a:r>
          </a:p>
        </p:txBody>
      </p:sp>
      <p:pic>
        <p:nvPicPr>
          <p:cNvPr id="21" name="Picture 2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18F48E27-7512-43F2-8083-17E424887F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9846" y="4112628"/>
            <a:ext cx="534455" cy="57931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84768D9-2FC9-4989-8174-9ED902AC4D68}"/>
              </a:ext>
            </a:extLst>
          </p:cNvPr>
          <p:cNvSpPr txBox="1"/>
          <p:nvPr/>
        </p:nvSpPr>
        <p:spPr>
          <a:xfrm>
            <a:off x="3661380" y="2984519"/>
            <a:ext cx="2256059" cy="181588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Helvetica Neue"/>
              </a:rPr>
              <a:t>Well there is this really neat website called Phosphorus that packages our scratch project and turns It into JavaScript(also known as JS, a programing language)</a:t>
            </a:r>
          </a:p>
        </p:txBody>
      </p:sp>
      <p:pic>
        <p:nvPicPr>
          <p:cNvPr id="24" name="Picture 24">
            <a:extLst>
              <a:ext uri="{FF2B5EF4-FFF2-40B4-BE49-F238E27FC236}">
                <a16:creationId xmlns:a16="http://schemas.microsoft.com/office/drawing/2014/main" xmlns="" id="{B4040D0D-2190-4028-9347-1AC30421B9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3283" y="3536864"/>
            <a:ext cx="717298" cy="71032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24B73F4-F55A-43C4-ACB6-277CC4E711B9}"/>
              </a:ext>
            </a:extLst>
          </p:cNvPr>
          <p:cNvSpPr txBox="1"/>
          <p:nvPr/>
        </p:nvSpPr>
        <p:spPr>
          <a:xfrm>
            <a:off x="7364003" y="3348889"/>
            <a:ext cx="1892276" cy="160043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Helvetica Neue"/>
              </a:rPr>
              <a:t>Then I used another great website called appsgeyser that compiles our JS to an app that is released on the Amazon Appstore!​</a:t>
            </a:r>
          </a:p>
        </p:txBody>
      </p:sp>
      <p:pic>
        <p:nvPicPr>
          <p:cNvPr id="27" name="Picture 27" descr="A close up of a device&#10;&#10;Description generated with high confidence">
            <a:extLst>
              <a:ext uri="{FF2B5EF4-FFF2-40B4-BE49-F238E27FC236}">
                <a16:creationId xmlns:a16="http://schemas.microsoft.com/office/drawing/2014/main" xmlns="" id="{003E1D88-4B2F-4E30-900A-E9EAD2CF93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8060" y="2209888"/>
            <a:ext cx="1432815" cy="1003653"/>
          </a:xfrm>
          <a:prstGeom prst="rect">
            <a:avLst/>
          </a:prstGeom>
        </p:spPr>
      </p:pic>
      <p:pic>
        <p:nvPicPr>
          <p:cNvPr id="29" name="Picture 14">
            <a:extLst>
              <a:ext uri="{FF2B5EF4-FFF2-40B4-BE49-F238E27FC236}">
                <a16:creationId xmlns:a16="http://schemas.microsoft.com/office/drawing/2014/main" xmlns="" id="{5768065C-26B0-4645-93A5-14007234C7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8760" y="2385443"/>
            <a:ext cx="990061" cy="5659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B2DB773-8038-421B-9FF9-CEF33C7C80D0}"/>
              </a:ext>
            </a:extLst>
          </p:cNvPr>
          <p:cNvSpPr txBox="1"/>
          <p:nvPr/>
        </p:nvSpPr>
        <p:spPr>
          <a:xfrm>
            <a:off x="3523817" y="1765318"/>
            <a:ext cx="303819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Segoe UI"/>
                <a:hlinkClick r:id="rId10"/>
              </a:rPr>
              <a:t>https://phosphorus.github.io/</a:t>
            </a:r>
            <a:endParaRPr lang="en-US"/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xmlns="" id="{03DD1A19-A7D3-4070-A159-82AC07BE1FE5}"/>
              </a:ext>
            </a:extLst>
          </p:cNvPr>
          <p:cNvSpPr txBox="1"/>
          <p:nvPr/>
        </p:nvSpPr>
        <p:spPr>
          <a:xfrm>
            <a:off x="5940582" y="1738796"/>
            <a:ext cx="4750748" cy="646331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hlinkClick r:id="rId11"/>
              </a:rPr>
              <a:t>https://www.appsgeyser.com/</a:t>
            </a:r>
          </a:p>
          <a:p>
            <a:pPr algn="ctr"/>
            <a:endParaRPr lang="en-US"/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xmlns="" id="{30EE824C-7AD0-4929-9E05-3E28BFD96938}"/>
              </a:ext>
            </a:extLst>
          </p:cNvPr>
          <p:cNvSpPr txBox="1"/>
          <p:nvPr/>
        </p:nvSpPr>
        <p:spPr>
          <a:xfrm>
            <a:off x="133334" y="1765318"/>
            <a:ext cx="3201939" cy="369887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hlinkClick r:id="rId12"/>
              </a:rPr>
              <a:t>https://scratch.mit.edu</a:t>
            </a:r>
            <a:r>
              <a:rPr lang="en-US">
                <a:cs typeface="Calibri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12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1844C9-5534-49B1-808D-729C92D78074}"/>
              </a:ext>
            </a:extLst>
          </p:cNvPr>
          <p:cNvSpPr txBox="1"/>
          <p:nvPr/>
        </p:nvSpPr>
        <p:spPr>
          <a:xfrm>
            <a:off x="2573398" y="397970"/>
            <a:ext cx="6305106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/>
              <a:t>Working</a:t>
            </a:r>
            <a:r>
              <a:rPr lang="en-US" sz="4000">
                <a:cs typeface="Calibri"/>
              </a:rPr>
              <a:t> hard for the nation!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E6B438-A7E0-44D7-B67D-0D4651EF832B}"/>
              </a:ext>
            </a:extLst>
          </p:cNvPr>
          <p:cNvSpPr/>
          <p:nvPr/>
        </p:nvSpPr>
        <p:spPr>
          <a:xfrm>
            <a:off x="428572" y="114167"/>
            <a:ext cx="106485" cy="59674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04C4F5-C2A3-4767-88A9-5BCEF5F3D8D3}"/>
              </a:ext>
            </a:extLst>
          </p:cNvPr>
          <p:cNvSpPr/>
          <p:nvPr/>
        </p:nvSpPr>
        <p:spPr>
          <a:xfrm>
            <a:off x="247620" y="290195"/>
            <a:ext cx="7610475" cy="1056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0" descr="A close up of a fruit&#10;&#10;Description generated with high confidence">
            <a:extLst>
              <a:ext uri="{FF2B5EF4-FFF2-40B4-BE49-F238E27FC236}">
                <a16:creationId xmlns:a16="http://schemas.microsoft.com/office/drawing/2014/main" xmlns="" id="{7E3DFF86-042E-4C7A-A1EE-BEB0FA0D6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70" y="397970"/>
            <a:ext cx="870387" cy="308114"/>
          </a:xfrm>
          <a:prstGeom prst="rect">
            <a:avLst/>
          </a:prstGeom>
        </p:spPr>
      </p:pic>
      <p:pic>
        <p:nvPicPr>
          <p:cNvPr id="12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0C2DEE8E-8BC5-4582-BAF1-1CABA0A24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64" y="1243330"/>
            <a:ext cx="6299253" cy="3400254"/>
          </a:xfrm>
          <a:prstGeom prst="rect">
            <a:avLst/>
          </a:prstGeom>
        </p:spPr>
      </p:pic>
      <p:pic>
        <p:nvPicPr>
          <p:cNvPr id="15" name="Picture 6" descr="A group of people sitting at a table in front of a computer&#10;&#10;Description generated with very high confidence">
            <a:extLst>
              <a:ext uri="{FF2B5EF4-FFF2-40B4-BE49-F238E27FC236}">
                <a16:creationId xmlns:a16="http://schemas.microsoft.com/office/drawing/2014/main" xmlns="" id="{8D183AB8-4629-4437-AA22-B93D8A428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447" y="1156335"/>
            <a:ext cx="4031391" cy="3035614"/>
          </a:xfrm>
          <a:prstGeom prst="rect">
            <a:avLst/>
          </a:prstGeom>
        </p:spPr>
      </p:pic>
      <p:pic>
        <p:nvPicPr>
          <p:cNvPr id="17" name="Picture 8" descr="A group of people sitting at a desk&#10;&#10;Description generated with very high confidence">
            <a:extLst>
              <a:ext uri="{FF2B5EF4-FFF2-40B4-BE49-F238E27FC236}">
                <a16:creationId xmlns:a16="http://schemas.microsoft.com/office/drawing/2014/main" xmlns="" id="{59939015-3DA9-4567-9445-E586A83A2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1413" y="4276725"/>
            <a:ext cx="4030116" cy="2503999"/>
          </a:xfrm>
          <a:prstGeom prst="rect">
            <a:avLst/>
          </a:prstGeom>
        </p:spPr>
      </p:pic>
      <p:pic>
        <p:nvPicPr>
          <p:cNvPr id="18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CFD596AE-76D1-4814-848C-B0C82C9C1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0960" y="3667125"/>
            <a:ext cx="3924300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34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1844C9-5534-49B1-808D-729C92D78074}"/>
              </a:ext>
            </a:extLst>
          </p:cNvPr>
          <p:cNvSpPr txBox="1"/>
          <p:nvPr/>
        </p:nvSpPr>
        <p:spPr>
          <a:xfrm>
            <a:off x="2573398" y="397970"/>
            <a:ext cx="6305106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/>
              <a:t>Thank you for listening</a:t>
            </a:r>
            <a:r>
              <a:rPr lang="en-US" sz="4000">
                <a:cs typeface="Calibri"/>
              </a:rPr>
              <a:t>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E6B438-A7E0-44D7-B67D-0D4651EF832B}"/>
              </a:ext>
            </a:extLst>
          </p:cNvPr>
          <p:cNvSpPr/>
          <p:nvPr/>
        </p:nvSpPr>
        <p:spPr>
          <a:xfrm>
            <a:off x="428572" y="114167"/>
            <a:ext cx="106485" cy="59674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04C4F5-C2A3-4767-88A9-5BCEF5F3D8D3}"/>
              </a:ext>
            </a:extLst>
          </p:cNvPr>
          <p:cNvSpPr/>
          <p:nvPr/>
        </p:nvSpPr>
        <p:spPr>
          <a:xfrm>
            <a:off x="247620" y="290195"/>
            <a:ext cx="7610475" cy="1056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0" descr="A close up of a fruit&#10;&#10;Description generated with high confidence">
            <a:extLst>
              <a:ext uri="{FF2B5EF4-FFF2-40B4-BE49-F238E27FC236}">
                <a16:creationId xmlns:a16="http://schemas.microsoft.com/office/drawing/2014/main" xmlns="" id="{7E3DFF86-042E-4C7A-A1EE-BEB0FA0D6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70" y="397970"/>
            <a:ext cx="870387" cy="308114"/>
          </a:xfrm>
          <a:prstGeom prst="rect">
            <a:avLst/>
          </a:prstGeom>
        </p:spPr>
      </p:pic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xmlns="" id="{F7E22912-3977-49B3-AD56-C2EAC1CD3B21}"/>
              </a:ext>
            </a:extLst>
          </p:cNvPr>
          <p:cNvSpPr/>
          <p:nvPr/>
        </p:nvSpPr>
        <p:spPr>
          <a:xfrm>
            <a:off x="8313362" y="619125"/>
            <a:ext cx="3617913" cy="2222116"/>
          </a:xfrm>
          <a:prstGeom prst="flowChartPunchedTap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Remember to stay healthy at all times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F099D54-A8F8-43D5-ADF9-C911EE116213}"/>
              </a:ext>
            </a:extLst>
          </p:cNvPr>
          <p:cNvSpPr/>
          <p:nvPr/>
        </p:nvSpPr>
        <p:spPr>
          <a:xfrm>
            <a:off x="1066669" y="1866900"/>
            <a:ext cx="2651163" cy="10697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Eat healthy</a:t>
            </a: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xmlns="" id="{E92B4CC2-7275-4478-B40E-1A343AB115D2}"/>
              </a:ext>
            </a:extLst>
          </p:cNvPr>
          <p:cNvSpPr/>
          <p:nvPr/>
        </p:nvSpPr>
        <p:spPr>
          <a:xfrm>
            <a:off x="4239736" y="981075"/>
            <a:ext cx="3259322" cy="23629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Veggies</a:t>
            </a:r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xmlns="" id="{BA16092D-18E9-4EC3-9914-378A985D037D}"/>
              </a:ext>
            </a:extLst>
          </p:cNvPr>
          <p:cNvSpPr/>
          <p:nvPr/>
        </p:nvSpPr>
        <p:spPr>
          <a:xfrm>
            <a:off x="9038116" y="3895725"/>
            <a:ext cx="2691857" cy="1971890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Fruit </a:t>
            </a:r>
          </a:p>
        </p:txBody>
      </p:sp>
      <p:pic>
        <p:nvPicPr>
          <p:cNvPr id="21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B48E6EA7-C3F2-4FAF-BFCF-812191BB4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150" y="3352116"/>
            <a:ext cx="5636792" cy="3135398"/>
          </a:xfrm>
          <a:prstGeom prst="rect">
            <a:avLst/>
          </a:prstGeom>
        </p:spPr>
      </p:pic>
      <p:sp>
        <p:nvSpPr>
          <p:cNvPr id="22" name="Diamond 21">
            <a:extLst>
              <a:ext uri="{FF2B5EF4-FFF2-40B4-BE49-F238E27FC236}">
                <a16:creationId xmlns:a16="http://schemas.microsoft.com/office/drawing/2014/main" xmlns="" id="{C0FE12FD-0DBF-4956-BA17-61BCAF72D7A0}"/>
              </a:ext>
            </a:extLst>
          </p:cNvPr>
          <p:cNvSpPr/>
          <p:nvPr/>
        </p:nvSpPr>
        <p:spPr>
          <a:xfrm>
            <a:off x="657779" y="3505200"/>
            <a:ext cx="2681727" cy="228726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Dairy</a:t>
            </a:r>
          </a:p>
        </p:txBody>
      </p:sp>
    </p:spTree>
    <p:extLst>
      <p:ext uri="{BB962C8B-B14F-4D97-AF65-F5344CB8AC3E}">
        <p14:creationId xmlns:p14="http://schemas.microsoft.com/office/powerpoint/2010/main" val="187741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Custom</PresentationFormat>
  <Paragraphs>47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McCulloch, Cameron    CH-Staff</dc:creator>
  <cp:lastModifiedBy>McCulloch, Cameron    CH-Staff</cp:lastModifiedBy>
  <cp:revision>2</cp:revision>
  <dcterms:modified xsi:type="dcterms:W3CDTF">2018-04-06T19:39:49Z</dcterms:modified>
</cp:coreProperties>
</file>